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4"/>
  </p:sldMasterIdLst>
  <p:notesMasterIdLst>
    <p:notesMasterId r:id="rId27"/>
  </p:notesMasterIdLst>
  <p:handoutMasterIdLst>
    <p:handoutMasterId r:id="rId28"/>
  </p:handoutMasterIdLst>
  <p:sldIdLst>
    <p:sldId id="260" r:id="rId5"/>
    <p:sldId id="293" r:id="rId6"/>
    <p:sldId id="294" r:id="rId7"/>
    <p:sldId id="305" r:id="rId8"/>
    <p:sldId id="295" r:id="rId9"/>
    <p:sldId id="296" r:id="rId10"/>
    <p:sldId id="273" r:id="rId11"/>
    <p:sldId id="297" r:id="rId12"/>
    <p:sldId id="298" r:id="rId13"/>
    <p:sldId id="299" r:id="rId14"/>
    <p:sldId id="300" r:id="rId15"/>
    <p:sldId id="301" r:id="rId16"/>
    <p:sldId id="302" r:id="rId17"/>
    <p:sldId id="303" r:id="rId18"/>
    <p:sldId id="304" r:id="rId19"/>
    <p:sldId id="306" r:id="rId20"/>
    <p:sldId id="307" r:id="rId21"/>
    <p:sldId id="308" r:id="rId22"/>
    <p:sldId id="309" r:id="rId23"/>
    <p:sldId id="310" r:id="rId24"/>
    <p:sldId id="311" r:id="rId25"/>
    <p:sldId id="312" r:id="rId26"/>
  </p:sldIdLst>
  <p:sldSz cx="9144000" cy="5143500" type="screen16x9"/>
  <p:notesSz cx="6858000" cy="9144000"/>
  <p:defaultTextStyle>
    <a:defPPr>
      <a:defRPr lang="en-US"/>
    </a:defPPr>
    <a:lvl1pPr algn="l" rtl="0" fontAlgn="base">
      <a:spcBef>
        <a:spcPct val="0"/>
      </a:spcBef>
      <a:spcAft>
        <a:spcPct val="0"/>
      </a:spcAft>
      <a:defRPr kern="1200">
        <a:solidFill>
          <a:schemeClr val="tx1"/>
        </a:solidFill>
        <a:latin typeface="Calibri" charset="0"/>
        <a:ea typeface="ＭＳ Ｐゴシック" charset="0"/>
        <a:cs typeface="ＭＳ Ｐゴシック" charset="0"/>
      </a:defRPr>
    </a:lvl1pPr>
    <a:lvl2pPr marL="457200" algn="l" rtl="0" fontAlgn="base">
      <a:spcBef>
        <a:spcPct val="0"/>
      </a:spcBef>
      <a:spcAft>
        <a:spcPct val="0"/>
      </a:spcAft>
      <a:defRPr kern="1200">
        <a:solidFill>
          <a:schemeClr val="tx1"/>
        </a:solidFill>
        <a:latin typeface="Calibri" charset="0"/>
        <a:ea typeface="ＭＳ Ｐゴシック" charset="0"/>
        <a:cs typeface="ＭＳ Ｐゴシック" charset="0"/>
      </a:defRPr>
    </a:lvl2pPr>
    <a:lvl3pPr marL="914400" algn="l" rtl="0" fontAlgn="base">
      <a:spcBef>
        <a:spcPct val="0"/>
      </a:spcBef>
      <a:spcAft>
        <a:spcPct val="0"/>
      </a:spcAft>
      <a:defRPr kern="1200">
        <a:solidFill>
          <a:schemeClr val="tx1"/>
        </a:solidFill>
        <a:latin typeface="Calibri" charset="0"/>
        <a:ea typeface="ＭＳ Ｐゴシック" charset="0"/>
        <a:cs typeface="ＭＳ Ｐゴシック" charset="0"/>
      </a:defRPr>
    </a:lvl3pPr>
    <a:lvl4pPr marL="1371600" algn="l" rtl="0" fontAlgn="base">
      <a:spcBef>
        <a:spcPct val="0"/>
      </a:spcBef>
      <a:spcAft>
        <a:spcPct val="0"/>
      </a:spcAft>
      <a:defRPr kern="1200">
        <a:solidFill>
          <a:schemeClr val="tx1"/>
        </a:solidFill>
        <a:latin typeface="Calibri" charset="0"/>
        <a:ea typeface="ＭＳ Ｐゴシック" charset="0"/>
        <a:cs typeface="ＭＳ Ｐゴシック" charset="0"/>
      </a:defRPr>
    </a:lvl4pPr>
    <a:lvl5pPr marL="1828800" algn="l" rtl="0" fontAlgn="base">
      <a:spcBef>
        <a:spcPct val="0"/>
      </a:spcBef>
      <a:spcAft>
        <a:spcPct val="0"/>
      </a:spcAft>
      <a:defRPr kern="1200">
        <a:solidFill>
          <a:schemeClr val="tx1"/>
        </a:solidFill>
        <a:latin typeface="Calibri" charset="0"/>
        <a:ea typeface="ＭＳ Ｐゴシック" charset="0"/>
        <a:cs typeface="ＭＳ Ｐゴシック" charset="0"/>
      </a:defRPr>
    </a:lvl5pPr>
    <a:lvl6pPr marL="2286000" algn="l" defTabSz="457200" rtl="0" eaLnBrk="1" latinLnBrk="0" hangingPunct="1">
      <a:defRPr kern="1200">
        <a:solidFill>
          <a:schemeClr val="tx1"/>
        </a:solidFill>
        <a:latin typeface="Calibri" charset="0"/>
        <a:ea typeface="ＭＳ Ｐゴシック" charset="0"/>
        <a:cs typeface="ＭＳ Ｐゴシック" charset="0"/>
      </a:defRPr>
    </a:lvl6pPr>
    <a:lvl7pPr marL="2743200" algn="l" defTabSz="457200" rtl="0" eaLnBrk="1" latinLnBrk="0" hangingPunct="1">
      <a:defRPr kern="1200">
        <a:solidFill>
          <a:schemeClr val="tx1"/>
        </a:solidFill>
        <a:latin typeface="Calibri" charset="0"/>
        <a:ea typeface="ＭＳ Ｐゴシック" charset="0"/>
        <a:cs typeface="ＭＳ Ｐゴシック" charset="0"/>
      </a:defRPr>
    </a:lvl7pPr>
    <a:lvl8pPr marL="3200400" algn="l" defTabSz="457200" rtl="0" eaLnBrk="1" latinLnBrk="0" hangingPunct="1">
      <a:defRPr kern="1200">
        <a:solidFill>
          <a:schemeClr val="tx1"/>
        </a:solidFill>
        <a:latin typeface="Calibri" charset="0"/>
        <a:ea typeface="ＭＳ Ｐゴシック" charset="0"/>
        <a:cs typeface="ＭＳ Ｐゴシック" charset="0"/>
      </a:defRPr>
    </a:lvl8pPr>
    <a:lvl9pPr marL="3657600" algn="l" defTabSz="457200" rtl="0" eaLnBrk="1" latinLnBrk="0" hangingPunct="1">
      <a:defRPr kern="1200">
        <a:solidFill>
          <a:schemeClr val="tx1"/>
        </a:solidFill>
        <a:latin typeface="Calibri"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3" frameSlides="1"/>
  <p:showPr showNarration="1" showAnimation="0"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DAD00"/>
    <a:srgbClr val="FF5BB3"/>
    <a:srgbClr val="71B200"/>
    <a:srgbClr val="000000"/>
    <a:srgbClr val="7E858E"/>
    <a:srgbClr val="FFFFFF"/>
    <a:srgbClr val="9B959D"/>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autoAdjust="0"/>
    <p:restoredTop sz="88422" autoAdjust="0"/>
  </p:normalViewPr>
  <p:slideViewPr>
    <p:cSldViewPr>
      <p:cViewPr varScale="1">
        <p:scale>
          <a:sx n="112" d="100"/>
          <a:sy n="112" d="100"/>
        </p:scale>
        <p:origin x="-880" y="-96"/>
      </p:cViewPr>
      <p:guideLst>
        <p:guide orient="horz" pos="1620"/>
        <p:guide pos="2880"/>
      </p:guideLst>
    </p:cSldViewPr>
  </p:slideViewPr>
  <p:outlineViewPr>
    <p:cViewPr>
      <p:scale>
        <a:sx n="33" d="100"/>
        <a:sy n="33" d="100"/>
      </p:scale>
      <p:origin x="0" y="2592"/>
    </p:cViewPr>
  </p:outlineViewPr>
  <p:notesTextViewPr>
    <p:cViewPr>
      <p:scale>
        <a:sx n="1" d="1"/>
        <a:sy n="1" d="1"/>
      </p:scale>
      <p:origin x="0" y="0"/>
    </p:cViewPr>
  </p:notesTextViewPr>
  <p:sorterViewPr>
    <p:cViewPr>
      <p:scale>
        <a:sx n="66" d="100"/>
        <a:sy n="66" d="100"/>
      </p:scale>
      <p:origin x="0" y="0"/>
    </p:cViewPr>
  </p:sorterViewPr>
  <p:notesViewPr>
    <p:cSldViewPr>
      <p:cViewPr varScale="1">
        <p:scale>
          <a:sx n="168" d="100"/>
          <a:sy n="168" d="100"/>
        </p:scale>
        <p:origin x="-5480"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notesMaster" Target="notesMasters/notesMaster1.xml"/><Relationship Id="rId28" Type="http://schemas.openxmlformats.org/officeDocument/2006/relationships/handoutMaster" Target="handoutMasters/handoutMaster1.xml"/><Relationship Id="rId29" Type="http://schemas.openxmlformats.org/officeDocument/2006/relationships/printerSettings" Target="printerSettings/printerSettings1.bin"/><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tableStyles" Target="tableStyles.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7B609B0-C367-EE46-B246-4DE224168B68}" type="datetimeFigureOut">
              <a:rPr lang="en-US" smtClean="0"/>
              <a:t>10/11/16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835F7FB-7E1D-2447-8FEA-E982A792EE7C}" type="slidenum">
              <a:rPr lang="en-US" smtClean="0"/>
              <a:t>‹#›</a:t>
            </a:fld>
            <a:endParaRPr lang="en-US"/>
          </a:p>
        </p:txBody>
      </p:sp>
    </p:spTree>
    <p:extLst>
      <p:ext uri="{BB962C8B-B14F-4D97-AF65-F5344CB8AC3E}">
        <p14:creationId xmlns:p14="http://schemas.microsoft.com/office/powerpoint/2010/main" val="1798661754"/>
      </p:ext>
    </p:extLst>
  </p:cSld>
  <p:clrMap bg1="lt1" tx1="dk1" bg2="lt2" tx2="dk2" accent1="accent1" accent2="accent2" accent3="accent3" accent4="accent4" accent5="accent5" accent6="accent6" hlink="hlink" folHlink="folHlink"/>
  <p:hf hdr="0" ftr="0" dt="0"/>
</p:handoutMaster>
</file>

<file path=ppt/media/image1.png>
</file>

<file path=ppt/media/image3.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cs typeface="Arial" charset="0"/>
              </a:defRPr>
            </a:lvl1pPr>
          </a:lstStyle>
          <a:p>
            <a:pPr>
              <a:defRPr/>
            </a:pPr>
            <a:fld id="{62C0F629-DAA7-E64A-884C-A07135758DB7}" type="datetimeFigureOut">
              <a:rPr lang="en-US"/>
              <a:pPr>
                <a:defRPr/>
              </a:pPr>
              <a:t>10/11/16</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cs typeface="Arial" charset="0"/>
              </a:defRPr>
            </a:lvl1pPr>
          </a:lstStyle>
          <a:p>
            <a:pPr>
              <a:defRPr/>
            </a:pPr>
            <a:fld id="{B31CBD88-6706-C841-871B-510A35DF1E93}" type="slidenum">
              <a:rPr lang="en-US"/>
              <a:pPr>
                <a:defRPr/>
              </a:pPr>
              <a:t>‹#›</a:t>
            </a:fld>
            <a:endParaRPr lang="en-US"/>
          </a:p>
        </p:txBody>
      </p:sp>
    </p:spTree>
    <p:extLst>
      <p:ext uri="{BB962C8B-B14F-4D97-AF65-F5344CB8AC3E}">
        <p14:creationId xmlns:p14="http://schemas.microsoft.com/office/powerpoint/2010/main" val="1959782391"/>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7"/>
          <p:cNvSpPr>
            <a:spLocks noGrp="1" noChangeArrowheads="1"/>
          </p:cNvSpPr>
          <p:nvPr>
            <p:ph type="sldNum" sz="quarter" idx="5"/>
          </p:nvPr>
        </p:nvSpPr>
        <p:spPr>
          <a:noFill/>
        </p:spPr>
        <p:txBody>
          <a:bodyPr/>
          <a:lstStyle/>
          <a:p>
            <a:fld id="{1815688B-C0E1-4B4F-BEB2-CF84FEA2BA53}" type="slidenum">
              <a:rPr lang="en-US" smtClean="0"/>
              <a:pPr/>
              <a:t>4</a:t>
            </a:fld>
            <a:endParaRPr lang="en-US" dirty="0" smtClean="0"/>
          </a:p>
        </p:txBody>
      </p:sp>
      <p:sp>
        <p:nvSpPr>
          <p:cNvPr id="5123" name="Rectangle 2"/>
          <p:cNvSpPr>
            <a:spLocks noGrp="1" noRot="1" noChangeAspect="1" noChangeArrowheads="1" noTextEdit="1"/>
          </p:cNvSpPr>
          <p:nvPr>
            <p:ph type="sldImg"/>
          </p:nvPr>
        </p:nvSpPr>
        <p:spPr>
          <a:xfrm>
            <a:off x="381000" y="687388"/>
            <a:ext cx="6096000" cy="3429000"/>
          </a:xfrm>
          <a:ln/>
        </p:spPr>
      </p:sp>
      <p:sp>
        <p:nvSpPr>
          <p:cNvPr id="5124" name="Rectangle 3"/>
          <p:cNvSpPr>
            <a:spLocks noGrp="1" noChangeArrowheads="1"/>
          </p:cNvSpPr>
          <p:nvPr>
            <p:ph type="body" idx="1"/>
          </p:nvPr>
        </p:nvSpPr>
        <p:spPr>
          <a:xfrm>
            <a:off x="914711" y="4342464"/>
            <a:ext cx="5028579" cy="4114487"/>
          </a:xfrm>
          <a:noFill/>
          <a:ln/>
        </p:spPr>
        <p:txBody>
          <a:bodyPr/>
          <a:lstStyle/>
          <a:p>
            <a:pPr eaLnBrk="1" hangingPunct="1"/>
            <a:r>
              <a:rPr lang="en-US" baseline="0" dirty="0" smtClean="0"/>
              <a:t>Without G.4, the “merit function” for engine performance is basically the miles merit function postulated, possibly with coefficients adjusted to better match available data. G.4, on the next page, is the part that rigorously ingests the engine and simulation datasets and puts error bounds on the resulting merit function evaluation for an arbitrary property combination necessary as an input to make this optimizer valuable – especially for choosing new test points that focus research where it most effectively builds confidence in the estimate to distinguish between the multiple possible optima. </a:t>
            </a:r>
          </a:p>
          <a:p>
            <a:pPr eaLnBrk="1" hangingPunct="1"/>
            <a:endParaRPr lang="en-US" baseline="0" dirty="0" smtClean="0"/>
          </a:p>
          <a:p>
            <a:pPr eaLnBrk="1" hangingPunct="1"/>
            <a:r>
              <a:rPr lang="en-US" baseline="0" dirty="0" smtClean="0"/>
              <a:t>Base breakdown: NREL $100k; LLNL $25k; LBNL $50K; ANL $50K</a:t>
            </a:r>
          </a:p>
          <a:p>
            <a:pPr eaLnBrk="1" hangingPunct="1"/>
            <a:r>
              <a:rPr lang="en-US" baseline="0" dirty="0" smtClean="0"/>
              <a:t>Margin increments: </a:t>
            </a:r>
            <a:r>
              <a:rPr lang="en-US" baseline="0" smtClean="0"/>
              <a:t>NREL $50k; </a:t>
            </a:r>
            <a:r>
              <a:rPr lang="en-US" baseline="0" dirty="0" smtClean="0"/>
              <a:t>LLNL $25k; </a:t>
            </a:r>
            <a:r>
              <a:rPr lang="en-US" baseline="0" smtClean="0"/>
              <a:t>ANL $50K</a:t>
            </a:r>
            <a:endParaRPr lang="en-US" baseline="0" dirty="0" smtClean="0"/>
          </a:p>
        </p:txBody>
      </p:sp>
    </p:spTree>
    <p:extLst>
      <p:ext uri="{BB962C8B-B14F-4D97-AF65-F5344CB8AC3E}">
        <p14:creationId xmlns:p14="http://schemas.microsoft.com/office/powerpoint/2010/main" val="1374773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7"/>
          <p:cNvSpPr>
            <a:spLocks noGrp="1" noChangeArrowheads="1"/>
          </p:cNvSpPr>
          <p:nvPr>
            <p:ph type="sldNum" sz="quarter" idx="5"/>
          </p:nvPr>
        </p:nvSpPr>
        <p:spPr>
          <a:noFill/>
        </p:spPr>
        <p:txBody>
          <a:bodyPr/>
          <a:lstStyle/>
          <a:p>
            <a:fld id="{1815688B-C0E1-4B4F-BEB2-CF84FEA2BA53}" type="slidenum">
              <a:rPr lang="en-US" smtClean="0"/>
              <a:pPr/>
              <a:t>18</a:t>
            </a:fld>
            <a:endParaRPr lang="en-US" dirty="0" smtClean="0"/>
          </a:p>
        </p:txBody>
      </p:sp>
      <p:sp>
        <p:nvSpPr>
          <p:cNvPr id="5123" name="Rectangle 2"/>
          <p:cNvSpPr>
            <a:spLocks noGrp="1" noRot="1" noChangeAspect="1" noChangeArrowheads="1" noTextEdit="1"/>
          </p:cNvSpPr>
          <p:nvPr>
            <p:ph type="sldImg"/>
          </p:nvPr>
        </p:nvSpPr>
        <p:spPr>
          <a:xfrm>
            <a:off x="381000" y="687388"/>
            <a:ext cx="6096000" cy="3429000"/>
          </a:xfrm>
          <a:ln/>
        </p:spPr>
      </p:sp>
      <p:sp>
        <p:nvSpPr>
          <p:cNvPr id="5124" name="Rectangle 3"/>
          <p:cNvSpPr>
            <a:spLocks noGrp="1" noChangeArrowheads="1"/>
          </p:cNvSpPr>
          <p:nvPr>
            <p:ph type="body" idx="1"/>
          </p:nvPr>
        </p:nvSpPr>
        <p:spPr>
          <a:xfrm>
            <a:off x="914711" y="4342464"/>
            <a:ext cx="5028579" cy="4114487"/>
          </a:xfrm>
          <a:noFill/>
          <a:ln/>
        </p:spPr>
        <p:txBody>
          <a:bodyPr/>
          <a:lstStyle/>
          <a:p>
            <a:pPr defTabSz="897301" eaLnBrk="1" hangingPunct="1">
              <a:defRPr/>
            </a:pPr>
            <a:r>
              <a:rPr lang="en-US" baseline="0" dirty="0" smtClean="0"/>
              <a:t>This is the part that rigorously ingests the engine and simulation datasets and puts error bounds on the resulting merit function evaluation for an arbitrary property combination necessary as an input to make this optimizer valuable – especially for choosing new test points that focus research where it most effectively builds confidence in the estimate to distinguish between the multiple possible optima. </a:t>
            </a:r>
          </a:p>
          <a:p>
            <a:pPr defTabSz="897301" eaLnBrk="1" hangingPunct="1">
              <a:defRPr/>
            </a:pPr>
            <a:endParaRPr lang="en-US" baseline="0" dirty="0" smtClean="0"/>
          </a:p>
          <a:p>
            <a:pPr defTabSz="897301" eaLnBrk="1" hangingPunct="1">
              <a:defRPr/>
            </a:pPr>
            <a:r>
              <a:rPr lang="en-US" baseline="0" dirty="0" smtClean="0"/>
              <a:t>Base breakdown: NREL $175k; LBNL $150k;</a:t>
            </a:r>
          </a:p>
          <a:p>
            <a:pPr defTabSz="897301" eaLnBrk="1" hangingPunct="1">
              <a:defRPr/>
            </a:pPr>
            <a:r>
              <a:rPr lang="en-US" baseline="0" dirty="0" smtClean="0"/>
              <a:t>Margin increments: NREL $75k; LBNL; $100k; SNL$100k; ANL $100K; LLNL $50K.  Note that the margin funding requested under G.4 represents several different approaches to develop or improve the inputs needed by the Scenario Optimizer.  If the margin funding were to be available, it is recommended that the proposed research is prioritized at that time to increase the impact of the additional funds, which may require concentrating the effort at fewer labs.</a:t>
            </a:r>
          </a:p>
        </p:txBody>
      </p:sp>
    </p:spTree>
    <p:extLst>
      <p:ext uri="{BB962C8B-B14F-4D97-AF65-F5344CB8AC3E}">
        <p14:creationId xmlns:p14="http://schemas.microsoft.com/office/powerpoint/2010/main" val="137477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 Id="rId3"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427734"/>
            <a:ext cx="7772400" cy="864096"/>
          </a:xfrm>
        </p:spPr>
        <p:txBody>
          <a:bodyPr anchor="ctr"/>
          <a:lstStyle>
            <a:lvl1pPr algn="ctr">
              <a:defRPr sz="2800">
                <a:solidFill>
                  <a:srgbClr val="818386"/>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683568" y="3291830"/>
            <a:ext cx="7776864" cy="1098426"/>
          </a:xfrm>
        </p:spPr>
        <p:txBody>
          <a:bodyPr/>
          <a:lstStyle>
            <a:lvl1pPr marL="0" indent="0" algn="ctr">
              <a:buNone/>
              <a:defRPr sz="2000">
                <a:solidFill>
                  <a:srgbClr val="2083C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3924300" y="628073"/>
            <a:ext cx="1295400" cy="1429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descr="EERE_Logo.pdf"/>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512" y="195486"/>
            <a:ext cx="1800200" cy="263904"/>
          </a:xfrm>
          <a:prstGeom prst="rect">
            <a:avLst/>
          </a:prstGeom>
        </p:spPr>
      </p:pic>
    </p:spTree>
    <p:extLst>
      <p:ext uri="{BB962C8B-B14F-4D97-AF65-F5344CB8AC3E}">
        <p14:creationId xmlns:p14="http://schemas.microsoft.com/office/powerpoint/2010/main" val="3881668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500" fill="hold"/>
                                        <p:tgtEl>
                                          <p:spTgt spid="10"/>
                                        </p:tgtEl>
                                        <p:attrNameLst>
                                          <p:attrName>ppt_w</p:attrName>
                                        </p:attrNameLst>
                                      </p:cBhvr>
                                      <p:tavLst>
                                        <p:tav tm="0">
                                          <p:val>
                                            <p:strVal val="#ppt_w*0.70"/>
                                          </p:val>
                                        </p:tav>
                                        <p:tav tm="100000">
                                          <p:val>
                                            <p:strVal val="#ppt_w"/>
                                          </p:val>
                                        </p:tav>
                                      </p:tavLst>
                                    </p:anim>
                                    <p:anim calcmode="lin" valueType="num">
                                      <p:cBhvr>
                                        <p:cTn id="8" dur="1500" fill="hold"/>
                                        <p:tgtEl>
                                          <p:spTgt spid="10"/>
                                        </p:tgtEl>
                                        <p:attrNameLst>
                                          <p:attrName>ppt_h</p:attrName>
                                        </p:attrNameLst>
                                      </p:cBhvr>
                                      <p:tavLst>
                                        <p:tav tm="0">
                                          <p:val>
                                            <p:strVal val="#ppt_h"/>
                                          </p:val>
                                        </p:tav>
                                        <p:tav tm="100000">
                                          <p:val>
                                            <p:strVal val="#ppt_h"/>
                                          </p:val>
                                        </p:tav>
                                      </p:tavLst>
                                    </p:anim>
                                    <p:animEffect transition="in" filter="fade">
                                      <p:cBhvr>
                                        <p:cTn id="9" dur="1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1_Title Slide">
    <p:spTree>
      <p:nvGrpSpPr>
        <p:cNvPr id="1" name=""/>
        <p:cNvGrpSpPr/>
        <p:nvPr/>
      </p:nvGrpSpPr>
      <p:grpSpPr>
        <a:xfrm>
          <a:off x="0" y="0"/>
          <a:ext cx="0" cy="0"/>
          <a:chOff x="0" y="0"/>
          <a:chExt cx="0" cy="0"/>
        </a:xfrm>
      </p:grpSpPr>
      <p:sp>
        <p:nvSpPr>
          <p:cNvPr id="8" name="Rectangle 7"/>
          <p:cNvSpPr/>
          <p:nvPr userDrawn="1"/>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371181"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itle 1"/>
          <p:cNvSpPr>
            <a:spLocks noGrp="1"/>
          </p:cNvSpPr>
          <p:nvPr>
            <p:ph type="ctrTitle"/>
          </p:nvPr>
        </p:nvSpPr>
        <p:spPr>
          <a:xfrm>
            <a:off x="685800" y="195486"/>
            <a:ext cx="7772400" cy="864096"/>
          </a:xfrm>
        </p:spPr>
        <p:txBody>
          <a:bodyPr anchor="ctr"/>
          <a:lstStyle>
            <a:lvl1pPr algn="ctr">
              <a:defRPr sz="2800">
                <a:solidFill>
                  <a:srgbClr val="FFFFFF"/>
                </a:solidFill>
              </a:defRPr>
            </a:lvl1pPr>
          </a:lstStyle>
          <a:p>
            <a:r>
              <a:rPr lang="en-US" dirty="0" smtClean="0"/>
              <a:t>Click to edit Master title style</a:t>
            </a:r>
            <a:endParaRPr lang="en-US" dirty="0"/>
          </a:p>
        </p:txBody>
      </p:sp>
      <p:sp>
        <p:nvSpPr>
          <p:cNvPr id="11" name="Subtitle 2"/>
          <p:cNvSpPr>
            <a:spLocks noGrp="1"/>
          </p:cNvSpPr>
          <p:nvPr>
            <p:ph type="subTitle" idx="1"/>
          </p:nvPr>
        </p:nvSpPr>
        <p:spPr>
          <a:xfrm>
            <a:off x="683568" y="1059582"/>
            <a:ext cx="7776864" cy="792088"/>
          </a:xfrm>
        </p:spPr>
        <p:txBody>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12" name="Content Placeholder 2"/>
          <p:cNvSpPr>
            <a:spLocks noGrp="1"/>
          </p:cNvSpPr>
          <p:nvPr>
            <p:ph idx="13"/>
          </p:nvPr>
        </p:nvSpPr>
        <p:spPr>
          <a:xfrm>
            <a:off x="683568" y="1923678"/>
            <a:ext cx="7776864" cy="2304256"/>
          </a:xfrm>
        </p:spPr>
        <p:txBody>
          <a:bodyPr/>
          <a:lstStyle>
            <a:lvl1pPr marL="0" indent="0" algn="l">
              <a:buNone/>
              <a:defRPr sz="1600">
                <a:solidFill>
                  <a:srgbClr val="FFFFFF"/>
                </a:solidFill>
              </a:defRPr>
            </a:lvl1pPr>
            <a:lvl2pPr marL="457200" indent="0" algn="l">
              <a:buNone/>
              <a:defRPr sz="1100">
                <a:solidFill>
                  <a:srgbClr val="7E858E"/>
                </a:solidFill>
              </a:defRPr>
            </a:lvl2pPr>
            <a:lvl3pPr marL="914400" indent="0" algn="l">
              <a:buNone/>
              <a:defRPr sz="1050">
                <a:solidFill>
                  <a:srgbClr val="7E858E"/>
                </a:solidFill>
              </a:defRPr>
            </a:lvl3pPr>
            <a:lvl4pPr marL="1371600" indent="0" algn="l">
              <a:buNone/>
              <a:defRPr sz="1000">
                <a:solidFill>
                  <a:srgbClr val="7E858E"/>
                </a:solidFill>
              </a:defRPr>
            </a:lvl4pPr>
            <a:lvl5pPr marL="1828800" indent="0" algn="l">
              <a:buNone/>
              <a:defRPr sz="1000">
                <a:solidFill>
                  <a:srgbClr val="7E858E"/>
                </a:solidFill>
              </a:defRPr>
            </a:lvl5pPr>
          </a:lstStyle>
          <a:p>
            <a:pPr lvl="0"/>
            <a:r>
              <a:rPr lang="en-US" dirty="0" smtClean="0"/>
              <a:t>Click to edit Master text styles</a:t>
            </a:r>
          </a:p>
        </p:txBody>
      </p:sp>
      <p:sp>
        <p:nvSpPr>
          <p:cNvPr id="13" name="Pentagon 12"/>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4"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3513448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afterEffect">
                                  <p:stCondLst>
                                    <p:cond delay="0"/>
                                  </p:stCondLst>
                                  <p:childTnLst>
                                    <p:animEffect transition="out" filter="fade">
                                      <p:cBhvr>
                                        <p:cTn id="6" dur="1000" tmFilter="0, 0; .2, .5; .8, .5; 1, 0"/>
                                        <p:tgtEl>
                                          <p:spTgt spid="10"/>
                                        </p:tgtEl>
                                      </p:cBhvr>
                                    </p:animEffect>
                                    <p:animScale>
                                      <p:cBhvr>
                                        <p:cTn id="7"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2_Title Slide">
    <p:spTree>
      <p:nvGrpSpPr>
        <p:cNvPr id="1" name=""/>
        <p:cNvGrpSpPr/>
        <p:nvPr/>
      </p:nvGrpSpPr>
      <p:grpSpPr>
        <a:xfrm>
          <a:off x="0" y="0"/>
          <a:ext cx="0" cy="0"/>
          <a:chOff x="0" y="0"/>
          <a:chExt cx="0" cy="0"/>
        </a:xfrm>
      </p:grpSpPr>
      <p:sp>
        <p:nvSpPr>
          <p:cNvPr id="8" name="Rectangle 7"/>
          <p:cNvSpPr/>
          <p:nvPr userDrawn="1"/>
        </p:nvSpPr>
        <p:spPr>
          <a:xfrm>
            <a:off x="0" y="0"/>
            <a:ext cx="457200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648072" y="843558"/>
            <a:ext cx="3312368"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11" name="Content Placeholder 2"/>
          <p:cNvSpPr>
            <a:spLocks noGrp="1"/>
          </p:cNvSpPr>
          <p:nvPr>
            <p:ph idx="14"/>
          </p:nvPr>
        </p:nvSpPr>
        <p:spPr>
          <a:xfrm>
            <a:off x="5183560" y="843558"/>
            <a:ext cx="3312368" cy="3528392"/>
          </a:xfrm>
        </p:spPr>
        <p:txBody>
          <a:bodyPr/>
          <a:lstStyle>
            <a:lvl1pPr marL="0" indent="0" algn="l">
              <a:buNone/>
              <a:defRPr sz="1600">
                <a:solidFill>
                  <a:schemeClr val="bg1"/>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051050"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Pentagon 11"/>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3"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2790882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animEffect transition="in" filter="fade">
                                      <p:cBhvr>
                                        <p:cTn id="11" dur="1000"/>
                                        <p:tgtEl>
                                          <p:spTgt spid="11">
                                            <p:txEl>
                                              <p:pRg st="0" end="0"/>
                                            </p:txEl>
                                          </p:spTgt>
                                        </p:tgtEl>
                                      </p:cBhvr>
                                    </p:animEffect>
                                  </p:childTnLst>
                                </p:cTn>
                              </p:par>
                            </p:childTnLst>
                          </p:cTn>
                        </p:par>
                        <p:par>
                          <p:cTn id="12" fill="hold">
                            <p:stCondLst>
                              <p:cond delay="2000"/>
                            </p:stCondLst>
                            <p:childTnLst>
                              <p:par>
                                <p:cTn id="13" presetID="26" presetClass="emph" presetSubtype="0" fill="hold" nodeType="afterEffect">
                                  <p:stCondLst>
                                    <p:cond delay="0"/>
                                  </p:stCondLst>
                                  <p:childTnLst>
                                    <p:animEffect transition="out" filter="fade">
                                      <p:cBhvr>
                                        <p:cTn id="14" dur="1000" tmFilter="0, 0; .2, .5; .8, .5; 1, 0"/>
                                        <p:tgtEl>
                                          <p:spTgt spid="10"/>
                                        </p:tgtEl>
                                      </p:cBhvr>
                                    </p:animEffect>
                                    <p:animScale>
                                      <p:cBhvr>
                                        <p:cTn id="15"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P spid="11"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4_Title Slide">
    <p:spTree>
      <p:nvGrpSpPr>
        <p:cNvPr id="1" name=""/>
        <p:cNvGrpSpPr/>
        <p:nvPr/>
      </p:nvGrpSpPr>
      <p:grpSpPr>
        <a:xfrm>
          <a:off x="0" y="0"/>
          <a:ext cx="0" cy="0"/>
          <a:chOff x="0" y="0"/>
          <a:chExt cx="0" cy="0"/>
        </a:xfrm>
      </p:grpSpPr>
      <p:sp>
        <p:nvSpPr>
          <p:cNvPr id="8" name="Rectangle 7"/>
          <p:cNvSpPr/>
          <p:nvPr userDrawn="1"/>
        </p:nvSpPr>
        <p:spPr>
          <a:xfrm>
            <a:off x="0" y="0"/>
            <a:ext cx="4572000" cy="514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648072" y="843558"/>
            <a:ext cx="3312368"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11" name="Content Placeholder 2"/>
          <p:cNvSpPr>
            <a:spLocks noGrp="1"/>
          </p:cNvSpPr>
          <p:nvPr>
            <p:ph idx="14"/>
          </p:nvPr>
        </p:nvSpPr>
        <p:spPr>
          <a:xfrm>
            <a:off x="5183560" y="843558"/>
            <a:ext cx="3312368" cy="3528392"/>
          </a:xfrm>
        </p:spPr>
        <p:txBody>
          <a:bodyPr/>
          <a:lstStyle>
            <a:lvl1pPr marL="0" indent="0" algn="l">
              <a:buNone/>
              <a:defRPr sz="1600">
                <a:solidFill>
                  <a:schemeClr val="bg1"/>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051050"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Pentagon 11"/>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3"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1518936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animEffect transition="in" filter="fade">
                                      <p:cBhvr>
                                        <p:cTn id="11" dur="1000"/>
                                        <p:tgtEl>
                                          <p:spTgt spid="11">
                                            <p:txEl>
                                              <p:pRg st="0" end="0"/>
                                            </p:txEl>
                                          </p:spTgt>
                                        </p:tgtEl>
                                      </p:cBhvr>
                                    </p:animEffect>
                                  </p:childTnLst>
                                </p:cTn>
                              </p:par>
                            </p:childTnLst>
                          </p:cTn>
                        </p:par>
                        <p:par>
                          <p:cTn id="12" fill="hold">
                            <p:stCondLst>
                              <p:cond delay="2000"/>
                            </p:stCondLst>
                            <p:childTnLst>
                              <p:par>
                                <p:cTn id="13" presetID="26" presetClass="emph" presetSubtype="0" fill="hold" nodeType="afterEffect">
                                  <p:stCondLst>
                                    <p:cond delay="0"/>
                                  </p:stCondLst>
                                  <p:childTnLst>
                                    <p:animEffect transition="out" filter="fade">
                                      <p:cBhvr>
                                        <p:cTn id="14" dur="1000" tmFilter="0, 0; .2, .5; .8, .5; 1, 0"/>
                                        <p:tgtEl>
                                          <p:spTgt spid="10"/>
                                        </p:tgtEl>
                                      </p:cBhvr>
                                    </p:animEffect>
                                    <p:animScale>
                                      <p:cBhvr>
                                        <p:cTn id="15"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P spid="11"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Lst>
      </p:bldP>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5_Title Slide">
    <p:spTree>
      <p:nvGrpSpPr>
        <p:cNvPr id="1" name=""/>
        <p:cNvGrpSpPr/>
        <p:nvPr/>
      </p:nvGrpSpPr>
      <p:grpSpPr>
        <a:xfrm>
          <a:off x="0" y="0"/>
          <a:ext cx="0" cy="0"/>
          <a:chOff x="0" y="0"/>
          <a:chExt cx="0" cy="0"/>
        </a:xfrm>
      </p:grpSpPr>
      <p:sp>
        <p:nvSpPr>
          <p:cNvPr id="8" name="Rectangle 7"/>
          <p:cNvSpPr/>
          <p:nvPr userDrawn="1"/>
        </p:nvSpPr>
        <p:spPr>
          <a:xfrm>
            <a:off x="0" y="0"/>
            <a:ext cx="4572000"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648072" y="843558"/>
            <a:ext cx="3312368"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11" name="Content Placeholder 2"/>
          <p:cNvSpPr>
            <a:spLocks noGrp="1"/>
          </p:cNvSpPr>
          <p:nvPr>
            <p:ph idx="14"/>
          </p:nvPr>
        </p:nvSpPr>
        <p:spPr>
          <a:xfrm>
            <a:off x="5183560" y="843558"/>
            <a:ext cx="3312368" cy="3528392"/>
          </a:xfrm>
        </p:spPr>
        <p:txBody>
          <a:bodyPr/>
          <a:lstStyle>
            <a:lvl1pPr marL="0" indent="0" algn="l">
              <a:buNone/>
              <a:defRPr sz="1600">
                <a:solidFill>
                  <a:schemeClr val="bg1"/>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051050"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Pentagon 11"/>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3"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1405146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animEffect transition="in" filter="fade">
                                      <p:cBhvr>
                                        <p:cTn id="11" dur="1000"/>
                                        <p:tgtEl>
                                          <p:spTgt spid="11">
                                            <p:txEl>
                                              <p:pRg st="0" end="0"/>
                                            </p:txEl>
                                          </p:spTgt>
                                        </p:tgtEl>
                                      </p:cBhvr>
                                    </p:animEffect>
                                  </p:childTnLst>
                                </p:cTn>
                              </p:par>
                            </p:childTnLst>
                          </p:cTn>
                        </p:par>
                        <p:par>
                          <p:cTn id="12" fill="hold">
                            <p:stCondLst>
                              <p:cond delay="2000"/>
                            </p:stCondLst>
                            <p:childTnLst>
                              <p:par>
                                <p:cTn id="13" presetID="26" presetClass="emph" presetSubtype="0" fill="hold" nodeType="afterEffect">
                                  <p:stCondLst>
                                    <p:cond delay="0"/>
                                  </p:stCondLst>
                                  <p:childTnLst>
                                    <p:animEffect transition="out" filter="fade">
                                      <p:cBhvr>
                                        <p:cTn id="14" dur="1000" tmFilter="0, 0; .2, .5; .8, .5; 1, 0"/>
                                        <p:tgtEl>
                                          <p:spTgt spid="10"/>
                                        </p:tgtEl>
                                      </p:cBhvr>
                                    </p:animEffect>
                                    <p:animScale>
                                      <p:cBhvr>
                                        <p:cTn id="15"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P spid="11"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Lst>
      </p:bldP>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6_Title Slide">
    <p:spTree>
      <p:nvGrpSpPr>
        <p:cNvPr id="1" name=""/>
        <p:cNvGrpSpPr/>
        <p:nvPr/>
      </p:nvGrpSpPr>
      <p:grpSpPr>
        <a:xfrm>
          <a:off x="0" y="0"/>
          <a:ext cx="0" cy="0"/>
          <a:chOff x="0" y="0"/>
          <a:chExt cx="0" cy="0"/>
        </a:xfrm>
      </p:grpSpPr>
      <p:sp>
        <p:nvSpPr>
          <p:cNvPr id="8" name="Rectangle 7"/>
          <p:cNvSpPr/>
          <p:nvPr userDrawn="1"/>
        </p:nvSpPr>
        <p:spPr>
          <a:xfrm>
            <a:off x="0" y="0"/>
            <a:ext cx="4572000" cy="5143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648072" y="843558"/>
            <a:ext cx="3312368"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11" name="Content Placeholder 2"/>
          <p:cNvSpPr>
            <a:spLocks noGrp="1"/>
          </p:cNvSpPr>
          <p:nvPr>
            <p:ph idx="14"/>
          </p:nvPr>
        </p:nvSpPr>
        <p:spPr>
          <a:xfrm>
            <a:off x="5183560" y="843558"/>
            <a:ext cx="3312368" cy="3528392"/>
          </a:xfrm>
        </p:spPr>
        <p:txBody>
          <a:bodyPr/>
          <a:lstStyle>
            <a:lvl1pPr marL="0" indent="0" algn="l">
              <a:buNone/>
              <a:defRPr sz="1600">
                <a:solidFill>
                  <a:schemeClr val="bg1"/>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051050"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Pentagon 11"/>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3"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26753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animEffect transition="in" filter="fade">
                                      <p:cBhvr>
                                        <p:cTn id="11" dur="1000"/>
                                        <p:tgtEl>
                                          <p:spTgt spid="11">
                                            <p:txEl>
                                              <p:pRg st="0" end="0"/>
                                            </p:txEl>
                                          </p:spTgt>
                                        </p:tgtEl>
                                      </p:cBhvr>
                                    </p:animEffect>
                                  </p:childTnLst>
                                </p:cTn>
                              </p:par>
                            </p:childTnLst>
                          </p:cTn>
                        </p:par>
                        <p:par>
                          <p:cTn id="12" fill="hold">
                            <p:stCondLst>
                              <p:cond delay="2000"/>
                            </p:stCondLst>
                            <p:childTnLst>
                              <p:par>
                                <p:cTn id="13" presetID="26" presetClass="emph" presetSubtype="0" fill="hold" nodeType="afterEffect">
                                  <p:stCondLst>
                                    <p:cond delay="0"/>
                                  </p:stCondLst>
                                  <p:childTnLst>
                                    <p:animEffect transition="out" filter="fade">
                                      <p:cBhvr>
                                        <p:cTn id="14" dur="1000" tmFilter="0, 0; .2, .5; .8, .5; 1, 0"/>
                                        <p:tgtEl>
                                          <p:spTgt spid="10"/>
                                        </p:tgtEl>
                                      </p:cBhvr>
                                    </p:animEffect>
                                    <p:animScale>
                                      <p:cBhvr>
                                        <p:cTn id="15"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P spid="11"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Lst>
      </p:bldP>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8" name="Rectangle 7"/>
          <p:cNvSpPr/>
          <p:nvPr userDrawn="1"/>
        </p:nvSpPr>
        <p:spPr>
          <a:xfrm>
            <a:off x="4572000" y="0"/>
            <a:ext cx="457200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2" name="Content Placeholder 2"/>
          <p:cNvSpPr>
            <a:spLocks noGrp="1"/>
          </p:cNvSpPr>
          <p:nvPr>
            <p:ph idx="13"/>
          </p:nvPr>
        </p:nvSpPr>
        <p:spPr>
          <a:xfrm>
            <a:off x="5220072" y="843558"/>
            <a:ext cx="3312368"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13" name="Content Placeholder 2"/>
          <p:cNvSpPr>
            <a:spLocks noGrp="1"/>
          </p:cNvSpPr>
          <p:nvPr>
            <p:ph idx="15"/>
          </p:nvPr>
        </p:nvSpPr>
        <p:spPr>
          <a:xfrm>
            <a:off x="611560" y="843558"/>
            <a:ext cx="3312368" cy="3528392"/>
          </a:xfrm>
        </p:spPr>
        <p:txBody>
          <a:bodyPr/>
          <a:lstStyle>
            <a:lvl1pPr marL="0" indent="0" algn="l">
              <a:buNone/>
              <a:defRPr sz="1600">
                <a:solidFill>
                  <a:srgbClr val="818386"/>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732240"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Pentagon 8"/>
          <p:cNvSpPr/>
          <p:nvPr userDrawn="1"/>
        </p:nvSpPr>
        <p:spPr bwMode="auto">
          <a:xfrm rot="5400000">
            <a:off x="323528"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0" name="Slide Number Placeholder 5"/>
          <p:cNvSpPr txBox="1">
            <a:spLocks/>
          </p:cNvSpPr>
          <p:nvPr userDrawn="1"/>
        </p:nvSpPr>
        <p:spPr>
          <a:xfrm>
            <a:off x="257808" y="4587974"/>
            <a:ext cx="360040" cy="288032"/>
          </a:xfrm>
          <a:prstGeom prst="rect">
            <a:avLst/>
          </a:prstGeom>
        </p:spPr>
        <p:txBody>
          <a:bodyPr vert="horz" wrap="square" lIns="91440" tIns="45720" rIns="91440" bIns="45720" numCol="1" anchor="ctr" anchorCtr="0" compatLnSpc="1">
            <a:prstTxWarp prst="textNoShape">
              <a:avLst/>
            </a:prstTxWarp>
          </a:bodyPr>
          <a:lstStyle>
            <a:defPPr>
              <a:defRPr lang="en-US"/>
            </a:defPPr>
            <a:lvl1pPr algn="ctr" rtl="0" fontAlgn="base">
              <a:spcBef>
                <a:spcPct val="0"/>
              </a:spcBef>
              <a:spcAft>
                <a:spcPct val="0"/>
              </a:spcAft>
              <a:defRPr sz="900" b="1" kern="1200">
                <a:solidFill>
                  <a:srgbClr val="F8FAFA"/>
                </a:solidFill>
                <a:latin typeface="Calibri" charset="0"/>
                <a:ea typeface="ＭＳ Ｐゴシック" charset="0"/>
                <a:cs typeface="Arial" charset="0"/>
              </a:defRPr>
            </a:lvl1pPr>
            <a:lvl2pPr marL="457200" algn="l" rtl="0" fontAlgn="base">
              <a:spcBef>
                <a:spcPct val="0"/>
              </a:spcBef>
              <a:spcAft>
                <a:spcPct val="0"/>
              </a:spcAft>
              <a:defRPr kern="1200">
                <a:solidFill>
                  <a:schemeClr val="tx1"/>
                </a:solidFill>
                <a:latin typeface="Calibri" charset="0"/>
                <a:ea typeface="ＭＳ Ｐゴシック" charset="0"/>
                <a:cs typeface="ＭＳ Ｐゴシック" charset="0"/>
              </a:defRPr>
            </a:lvl2pPr>
            <a:lvl3pPr marL="914400" algn="l" rtl="0" fontAlgn="base">
              <a:spcBef>
                <a:spcPct val="0"/>
              </a:spcBef>
              <a:spcAft>
                <a:spcPct val="0"/>
              </a:spcAft>
              <a:defRPr kern="1200">
                <a:solidFill>
                  <a:schemeClr val="tx1"/>
                </a:solidFill>
                <a:latin typeface="Calibri" charset="0"/>
                <a:ea typeface="ＭＳ Ｐゴシック" charset="0"/>
                <a:cs typeface="ＭＳ Ｐゴシック" charset="0"/>
              </a:defRPr>
            </a:lvl3pPr>
            <a:lvl4pPr marL="1371600" algn="l" rtl="0" fontAlgn="base">
              <a:spcBef>
                <a:spcPct val="0"/>
              </a:spcBef>
              <a:spcAft>
                <a:spcPct val="0"/>
              </a:spcAft>
              <a:defRPr kern="1200">
                <a:solidFill>
                  <a:schemeClr val="tx1"/>
                </a:solidFill>
                <a:latin typeface="Calibri" charset="0"/>
                <a:ea typeface="ＭＳ Ｐゴシック" charset="0"/>
                <a:cs typeface="ＭＳ Ｐゴシック" charset="0"/>
              </a:defRPr>
            </a:lvl4pPr>
            <a:lvl5pPr marL="1828800" algn="l" rtl="0" fontAlgn="base">
              <a:spcBef>
                <a:spcPct val="0"/>
              </a:spcBef>
              <a:spcAft>
                <a:spcPct val="0"/>
              </a:spcAft>
              <a:defRPr kern="1200">
                <a:solidFill>
                  <a:schemeClr val="tx1"/>
                </a:solidFill>
                <a:latin typeface="Calibri" charset="0"/>
                <a:ea typeface="ＭＳ Ｐゴシック" charset="0"/>
                <a:cs typeface="ＭＳ Ｐゴシック" charset="0"/>
              </a:defRPr>
            </a:lvl5pPr>
            <a:lvl6pPr marL="2286000" algn="l" defTabSz="457200" rtl="0" eaLnBrk="1" latinLnBrk="0" hangingPunct="1">
              <a:defRPr kern="1200">
                <a:solidFill>
                  <a:schemeClr val="tx1"/>
                </a:solidFill>
                <a:latin typeface="Calibri" charset="0"/>
                <a:ea typeface="ＭＳ Ｐゴシック" charset="0"/>
                <a:cs typeface="ＭＳ Ｐゴシック" charset="0"/>
              </a:defRPr>
            </a:lvl6pPr>
            <a:lvl7pPr marL="2743200" algn="l" defTabSz="457200" rtl="0" eaLnBrk="1" latinLnBrk="0" hangingPunct="1">
              <a:defRPr kern="1200">
                <a:solidFill>
                  <a:schemeClr val="tx1"/>
                </a:solidFill>
                <a:latin typeface="Calibri" charset="0"/>
                <a:ea typeface="ＭＳ Ｐゴシック" charset="0"/>
                <a:cs typeface="ＭＳ Ｐゴシック" charset="0"/>
              </a:defRPr>
            </a:lvl7pPr>
            <a:lvl8pPr marL="3200400" algn="l" defTabSz="457200" rtl="0" eaLnBrk="1" latinLnBrk="0" hangingPunct="1">
              <a:defRPr kern="1200">
                <a:solidFill>
                  <a:schemeClr val="tx1"/>
                </a:solidFill>
                <a:latin typeface="Calibri" charset="0"/>
                <a:ea typeface="ＭＳ Ｐゴシック" charset="0"/>
                <a:cs typeface="ＭＳ Ｐゴシック" charset="0"/>
              </a:defRPr>
            </a:lvl8pPr>
            <a:lvl9pPr marL="3657600" algn="l" defTabSz="457200" rtl="0" eaLnBrk="1" latinLnBrk="0" hangingPunct="1">
              <a:defRPr kern="1200">
                <a:solidFill>
                  <a:schemeClr val="tx1"/>
                </a:solidFill>
                <a:latin typeface="Calibri" charset="0"/>
                <a:ea typeface="ＭＳ Ｐゴシック" charset="0"/>
                <a:cs typeface="ＭＳ Ｐゴシック" charset="0"/>
              </a:defRPr>
            </a:lvl9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3907530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afterEffect">
                                  <p:stCondLst>
                                    <p:cond delay="0"/>
                                  </p:stCondLst>
                                  <p:childTnLst>
                                    <p:animEffect transition="out" filter="fade">
                                      <p:cBhvr>
                                        <p:cTn id="6" dur="1000" tmFilter="0, 0; .2, .5; .8, .5; 1, 0"/>
                                        <p:tgtEl>
                                          <p:spTgt spid="14"/>
                                        </p:tgtEl>
                                      </p:cBhvr>
                                    </p:animEffect>
                                    <p:animScale>
                                      <p:cBhvr>
                                        <p:cTn id="7" dur="500" autoRev="1" fill="hold"/>
                                        <p:tgtEl>
                                          <p:spTgt spid="1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7_Title Slide">
    <p:spTree>
      <p:nvGrpSpPr>
        <p:cNvPr id="1" name=""/>
        <p:cNvGrpSpPr/>
        <p:nvPr/>
      </p:nvGrpSpPr>
      <p:grpSpPr>
        <a:xfrm>
          <a:off x="0" y="0"/>
          <a:ext cx="0" cy="0"/>
          <a:chOff x="0" y="0"/>
          <a:chExt cx="0" cy="0"/>
        </a:xfrm>
      </p:grpSpPr>
      <p:sp>
        <p:nvSpPr>
          <p:cNvPr id="8" name="Rectangle 7"/>
          <p:cNvSpPr/>
          <p:nvPr userDrawn="1"/>
        </p:nvSpPr>
        <p:spPr>
          <a:xfrm>
            <a:off x="4572000" y="0"/>
            <a:ext cx="4572000" cy="514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 name="Content Placeholder 2"/>
          <p:cNvSpPr>
            <a:spLocks noGrp="1"/>
          </p:cNvSpPr>
          <p:nvPr>
            <p:ph idx="13"/>
          </p:nvPr>
        </p:nvSpPr>
        <p:spPr>
          <a:xfrm>
            <a:off x="5220072" y="843558"/>
            <a:ext cx="3312368"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12" name="Content Placeholder 2"/>
          <p:cNvSpPr>
            <a:spLocks noGrp="1"/>
          </p:cNvSpPr>
          <p:nvPr>
            <p:ph idx="15"/>
          </p:nvPr>
        </p:nvSpPr>
        <p:spPr>
          <a:xfrm>
            <a:off x="611560" y="843558"/>
            <a:ext cx="3312368" cy="3528392"/>
          </a:xfrm>
        </p:spPr>
        <p:txBody>
          <a:bodyPr/>
          <a:lstStyle>
            <a:lvl1pPr marL="0" indent="0" algn="l">
              <a:buNone/>
              <a:defRPr sz="1600">
                <a:solidFill>
                  <a:srgbClr val="7E858E"/>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732240"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Pentagon 13"/>
          <p:cNvSpPr/>
          <p:nvPr userDrawn="1"/>
        </p:nvSpPr>
        <p:spPr bwMode="auto">
          <a:xfrm rot="5400000">
            <a:off x="323528"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7" name="Slide Number Placeholder 5"/>
          <p:cNvSpPr txBox="1">
            <a:spLocks/>
          </p:cNvSpPr>
          <p:nvPr userDrawn="1"/>
        </p:nvSpPr>
        <p:spPr>
          <a:xfrm>
            <a:off x="257808" y="4587974"/>
            <a:ext cx="360040" cy="288032"/>
          </a:xfrm>
          <a:prstGeom prst="rect">
            <a:avLst/>
          </a:prstGeom>
        </p:spPr>
        <p:txBody>
          <a:bodyPr vert="horz" wrap="square" lIns="91440" tIns="45720" rIns="91440" bIns="45720" numCol="1" anchor="ctr" anchorCtr="0" compatLnSpc="1">
            <a:prstTxWarp prst="textNoShape">
              <a:avLst/>
            </a:prstTxWarp>
          </a:bodyPr>
          <a:lstStyle>
            <a:defPPr>
              <a:defRPr lang="en-US"/>
            </a:defPPr>
            <a:lvl1pPr algn="ctr" rtl="0" fontAlgn="base">
              <a:spcBef>
                <a:spcPct val="0"/>
              </a:spcBef>
              <a:spcAft>
                <a:spcPct val="0"/>
              </a:spcAft>
              <a:defRPr sz="900" b="1" kern="1200">
                <a:solidFill>
                  <a:srgbClr val="F8FAFA"/>
                </a:solidFill>
                <a:latin typeface="Calibri" charset="0"/>
                <a:ea typeface="ＭＳ Ｐゴシック" charset="0"/>
                <a:cs typeface="Arial" charset="0"/>
              </a:defRPr>
            </a:lvl1pPr>
            <a:lvl2pPr marL="457200" algn="l" rtl="0" fontAlgn="base">
              <a:spcBef>
                <a:spcPct val="0"/>
              </a:spcBef>
              <a:spcAft>
                <a:spcPct val="0"/>
              </a:spcAft>
              <a:defRPr kern="1200">
                <a:solidFill>
                  <a:schemeClr val="tx1"/>
                </a:solidFill>
                <a:latin typeface="Calibri" charset="0"/>
                <a:ea typeface="ＭＳ Ｐゴシック" charset="0"/>
                <a:cs typeface="ＭＳ Ｐゴシック" charset="0"/>
              </a:defRPr>
            </a:lvl2pPr>
            <a:lvl3pPr marL="914400" algn="l" rtl="0" fontAlgn="base">
              <a:spcBef>
                <a:spcPct val="0"/>
              </a:spcBef>
              <a:spcAft>
                <a:spcPct val="0"/>
              </a:spcAft>
              <a:defRPr kern="1200">
                <a:solidFill>
                  <a:schemeClr val="tx1"/>
                </a:solidFill>
                <a:latin typeface="Calibri" charset="0"/>
                <a:ea typeface="ＭＳ Ｐゴシック" charset="0"/>
                <a:cs typeface="ＭＳ Ｐゴシック" charset="0"/>
              </a:defRPr>
            </a:lvl3pPr>
            <a:lvl4pPr marL="1371600" algn="l" rtl="0" fontAlgn="base">
              <a:spcBef>
                <a:spcPct val="0"/>
              </a:spcBef>
              <a:spcAft>
                <a:spcPct val="0"/>
              </a:spcAft>
              <a:defRPr kern="1200">
                <a:solidFill>
                  <a:schemeClr val="tx1"/>
                </a:solidFill>
                <a:latin typeface="Calibri" charset="0"/>
                <a:ea typeface="ＭＳ Ｐゴシック" charset="0"/>
                <a:cs typeface="ＭＳ Ｐゴシック" charset="0"/>
              </a:defRPr>
            </a:lvl4pPr>
            <a:lvl5pPr marL="1828800" algn="l" rtl="0" fontAlgn="base">
              <a:spcBef>
                <a:spcPct val="0"/>
              </a:spcBef>
              <a:spcAft>
                <a:spcPct val="0"/>
              </a:spcAft>
              <a:defRPr kern="1200">
                <a:solidFill>
                  <a:schemeClr val="tx1"/>
                </a:solidFill>
                <a:latin typeface="Calibri" charset="0"/>
                <a:ea typeface="ＭＳ Ｐゴシック" charset="0"/>
                <a:cs typeface="ＭＳ Ｐゴシック" charset="0"/>
              </a:defRPr>
            </a:lvl5pPr>
            <a:lvl6pPr marL="2286000" algn="l" defTabSz="457200" rtl="0" eaLnBrk="1" latinLnBrk="0" hangingPunct="1">
              <a:defRPr kern="1200">
                <a:solidFill>
                  <a:schemeClr val="tx1"/>
                </a:solidFill>
                <a:latin typeface="Calibri" charset="0"/>
                <a:ea typeface="ＭＳ Ｐゴシック" charset="0"/>
                <a:cs typeface="ＭＳ Ｐゴシック" charset="0"/>
              </a:defRPr>
            </a:lvl6pPr>
            <a:lvl7pPr marL="2743200" algn="l" defTabSz="457200" rtl="0" eaLnBrk="1" latinLnBrk="0" hangingPunct="1">
              <a:defRPr kern="1200">
                <a:solidFill>
                  <a:schemeClr val="tx1"/>
                </a:solidFill>
                <a:latin typeface="Calibri" charset="0"/>
                <a:ea typeface="ＭＳ Ｐゴシック" charset="0"/>
                <a:cs typeface="ＭＳ Ｐゴシック" charset="0"/>
              </a:defRPr>
            </a:lvl7pPr>
            <a:lvl8pPr marL="3200400" algn="l" defTabSz="457200" rtl="0" eaLnBrk="1" latinLnBrk="0" hangingPunct="1">
              <a:defRPr kern="1200">
                <a:solidFill>
                  <a:schemeClr val="tx1"/>
                </a:solidFill>
                <a:latin typeface="Calibri" charset="0"/>
                <a:ea typeface="ＭＳ Ｐゴシック" charset="0"/>
                <a:cs typeface="ＭＳ Ｐゴシック" charset="0"/>
              </a:defRPr>
            </a:lvl8pPr>
            <a:lvl9pPr marL="3657600" algn="l" defTabSz="457200" rtl="0" eaLnBrk="1" latinLnBrk="0" hangingPunct="1">
              <a:defRPr kern="1200">
                <a:solidFill>
                  <a:schemeClr val="tx1"/>
                </a:solidFill>
                <a:latin typeface="Calibri" charset="0"/>
                <a:ea typeface="ＭＳ Ｐゴシック" charset="0"/>
                <a:cs typeface="ＭＳ Ｐゴシック" charset="0"/>
              </a:defRPr>
            </a:lvl9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2102941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afterEffect">
                                  <p:stCondLst>
                                    <p:cond delay="0"/>
                                  </p:stCondLst>
                                  <p:childTnLst>
                                    <p:animEffect transition="out" filter="fade">
                                      <p:cBhvr>
                                        <p:cTn id="6" dur="1000" tmFilter="0, 0; .2, .5; .8, .5; 1, 0"/>
                                        <p:tgtEl>
                                          <p:spTgt spid="13"/>
                                        </p:tgtEl>
                                      </p:cBhvr>
                                    </p:animEffect>
                                    <p:animScale>
                                      <p:cBhvr>
                                        <p:cTn id="7" dur="500" autoRev="1" fill="hold"/>
                                        <p:tgtEl>
                                          <p:spTgt spid="1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8" name="Rectangle 7"/>
          <p:cNvSpPr/>
          <p:nvPr userDrawn="1"/>
        </p:nvSpPr>
        <p:spPr>
          <a:xfrm>
            <a:off x="4572000" y="0"/>
            <a:ext cx="4572000"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 name="Content Placeholder 2"/>
          <p:cNvSpPr>
            <a:spLocks noGrp="1"/>
          </p:cNvSpPr>
          <p:nvPr>
            <p:ph idx="13"/>
          </p:nvPr>
        </p:nvSpPr>
        <p:spPr>
          <a:xfrm>
            <a:off x="5220072" y="843558"/>
            <a:ext cx="3312368" cy="3528392"/>
          </a:xfrm>
        </p:spPr>
        <p:txBody>
          <a:bodyPr/>
          <a:lstStyle>
            <a:lvl1pPr marL="0" indent="0" algn="l">
              <a:buNone/>
              <a:defRPr sz="1600">
                <a:solidFill>
                  <a:srgbClr val="FFFFFF"/>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12" name="Content Placeholder 2"/>
          <p:cNvSpPr>
            <a:spLocks noGrp="1"/>
          </p:cNvSpPr>
          <p:nvPr>
            <p:ph idx="15"/>
          </p:nvPr>
        </p:nvSpPr>
        <p:spPr>
          <a:xfrm>
            <a:off x="611560" y="843558"/>
            <a:ext cx="3312368" cy="3528392"/>
          </a:xfrm>
        </p:spPr>
        <p:txBody>
          <a:bodyPr/>
          <a:lstStyle>
            <a:lvl1pPr marL="0" indent="0" algn="l">
              <a:buNone/>
              <a:defRPr sz="1600">
                <a:solidFill>
                  <a:srgbClr val="7E858E"/>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732240"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Pentagon 13"/>
          <p:cNvSpPr/>
          <p:nvPr userDrawn="1"/>
        </p:nvSpPr>
        <p:spPr bwMode="auto">
          <a:xfrm rot="5400000">
            <a:off x="323528"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7" name="Slide Number Placeholder 5"/>
          <p:cNvSpPr txBox="1">
            <a:spLocks/>
          </p:cNvSpPr>
          <p:nvPr userDrawn="1"/>
        </p:nvSpPr>
        <p:spPr>
          <a:xfrm>
            <a:off x="257808" y="4587974"/>
            <a:ext cx="360040" cy="288032"/>
          </a:xfrm>
          <a:prstGeom prst="rect">
            <a:avLst/>
          </a:prstGeom>
        </p:spPr>
        <p:txBody>
          <a:bodyPr vert="horz" wrap="square" lIns="91440" tIns="45720" rIns="91440" bIns="45720" numCol="1" anchor="ctr" anchorCtr="0" compatLnSpc="1">
            <a:prstTxWarp prst="textNoShape">
              <a:avLst/>
            </a:prstTxWarp>
          </a:bodyPr>
          <a:lstStyle>
            <a:defPPr>
              <a:defRPr lang="en-US"/>
            </a:defPPr>
            <a:lvl1pPr algn="ctr" rtl="0" fontAlgn="base">
              <a:spcBef>
                <a:spcPct val="0"/>
              </a:spcBef>
              <a:spcAft>
                <a:spcPct val="0"/>
              </a:spcAft>
              <a:defRPr sz="900" b="1" kern="1200">
                <a:solidFill>
                  <a:srgbClr val="F8FAFA"/>
                </a:solidFill>
                <a:latin typeface="Calibri" charset="0"/>
                <a:ea typeface="ＭＳ Ｐゴシック" charset="0"/>
                <a:cs typeface="Arial" charset="0"/>
              </a:defRPr>
            </a:lvl1pPr>
            <a:lvl2pPr marL="457200" algn="l" rtl="0" fontAlgn="base">
              <a:spcBef>
                <a:spcPct val="0"/>
              </a:spcBef>
              <a:spcAft>
                <a:spcPct val="0"/>
              </a:spcAft>
              <a:defRPr kern="1200">
                <a:solidFill>
                  <a:schemeClr val="tx1"/>
                </a:solidFill>
                <a:latin typeface="Calibri" charset="0"/>
                <a:ea typeface="ＭＳ Ｐゴシック" charset="0"/>
                <a:cs typeface="ＭＳ Ｐゴシック" charset="0"/>
              </a:defRPr>
            </a:lvl2pPr>
            <a:lvl3pPr marL="914400" algn="l" rtl="0" fontAlgn="base">
              <a:spcBef>
                <a:spcPct val="0"/>
              </a:spcBef>
              <a:spcAft>
                <a:spcPct val="0"/>
              </a:spcAft>
              <a:defRPr kern="1200">
                <a:solidFill>
                  <a:schemeClr val="tx1"/>
                </a:solidFill>
                <a:latin typeface="Calibri" charset="0"/>
                <a:ea typeface="ＭＳ Ｐゴシック" charset="0"/>
                <a:cs typeface="ＭＳ Ｐゴシック" charset="0"/>
              </a:defRPr>
            </a:lvl3pPr>
            <a:lvl4pPr marL="1371600" algn="l" rtl="0" fontAlgn="base">
              <a:spcBef>
                <a:spcPct val="0"/>
              </a:spcBef>
              <a:spcAft>
                <a:spcPct val="0"/>
              </a:spcAft>
              <a:defRPr kern="1200">
                <a:solidFill>
                  <a:schemeClr val="tx1"/>
                </a:solidFill>
                <a:latin typeface="Calibri" charset="0"/>
                <a:ea typeface="ＭＳ Ｐゴシック" charset="0"/>
                <a:cs typeface="ＭＳ Ｐゴシック" charset="0"/>
              </a:defRPr>
            </a:lvl4pPr>
            <a:lvl5pPr marL="1828800" algn="l" rtl="0" fontAlgn="base">
              <a:spcBef>
                <a:spcPct val="0"/>
              </a:spcBef>
              <a:spcAft>
                <a:spcPct val="0"/>
              </a:spcAft>
              <a:defRPr kern="1200">
                <a:solidFill>
                  <a:schemeClr val="tx1"/>
                </a:solidFill>
                <a:latin typeface="Calibri" charset="0"/>
                <a:ea typeface="ＭＳ Ｐゴシック" charset="0"/>
                <a:cs typeface="ＭＳ Ｐゴシック" charset="0"/>
              </a:defRPr>
            </a:lvl5pPr>
            <a:lvl6pPr marL="2286000" algn="l" defTabSz="457200" rtl="0" eaLnBrk="1" latinLnBrk="0" hangingPunct="1">
              <a:defRPr kern="1200">
                <a:solidFill>
                  <a:schemeClr val="tx1"/>
                </a:solidFill>
                <a:latin typeface="Calibri" charset="0"/>
                <a:ea typeface="ＭＳ Ｐゴシック" charset="0"/>
                <a:cs typeface="ＭＳ Ｐゴシック" charset="0"/>
              </a:defRPr>
            </a:lvl6pPr>
            <a:lvl7pPr marL="2743200" algn="l" defTabSz="457200" rtl="0" eaLnBrk="1" latinLnBrk="0" hangingPunct="1">
              <a:defRPr kern="1200">
                <a:solidFill>
                  <a:schemeClr val="tx1"/>
                </a:solidFill>
                <a:latin typeface="Calibri" charset="0"/>
                <a:ea typeface="ＭＳ Ｐゴシック" charset="0"/>
                <a:cs typeface="ＭＳ Ｐゴシック" charset="0"/>
              </a:defRPr>
            </a:lvl7pPr>
            <a:lvl8pPr marL="3200400" algn="l" defTabSz="457200" rtl="0" eaLnBrk="1" latinLnBrk="0" hangingPunct="1">
              <a:defRPr kern="1200">
                <a:solidFill>
                  <a:schemeClr val="tx1"/>
                </a:solidFill>
                <a:latin typeface="Calibri" charset="0"/>
                <a:ea typeface="ＭＳ Ｐゴシック" charset="0"/>
                <a:cs typeface="ＭＳ Ｐゴシック" charset="0"/>
              </a:defRPr>
            </a:lvl8pPr>
            <a:lvl9pPr marL="3657600" algn="l" defTabSz="457200" rtl="0" eaLnBrk="1" latinLnBrk="0" hangingPunct="1">
              <a:defRPr kern="1200">
                <a:solidFill>
                  <a:schemeClr val="tx1"/>
                </a:solidFill>
                <a:latin typeface="Calibri" charset="0"/>
                <a:ea typeface="ＭＳ Ｐゴシック" charset="0"/>
                <a:cs typeface="ＭＳ Ｐゴシック" charset="0"/>
              </a:defRPr>
            </a:lvl9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3351934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afterEffect">
                                  <p:stCondLst>
                                    <p:cond delay="0"/>
                                  </p:stCondLst>
                                  <p:childTnLst>
                                    <p:animEffect transition="out" filter="fade">
                                      <p:cBhvr>
                                        <p:cTn id="6" dur="1000" tmFilter="0, 0; .2, .5; .8, .5; 1, 0"/>
                                        <p:tgtEl>
                                          <p:spTgt spid="13"/>
                                        </p:tgtEl>
                                      </p:cBhvr>
                                    </p:animEffect>
                                    <p:animScale>
                                      <p:cBhvr>
                                        <p:cTn id="7" dur="500" autoRev="1" fill="hold"/>
                                        <p:tgtEl>
                                          <p:spTgt spid="1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6_Title Slide">
    <p:spTree>
      <p:nvGrpSpPr>
        <p:cNvPr id="1" name=""/>
        <p:cNvGrpSpPr/>
        <p:nvPr/>
      </p:nvGrpSpPr>
      <p:grpSpPr>
        <a:xfrm>
          <a:off x="0" y="0"/>
          <a:ext cx="0" cy="0"/>
          <a:chOff x="0" y="0"/>
          <a:chExt cx="0" cy="0"/>
        </a:xfrm>
      </p:grpSpPr>
      <p:sp>
        <p:nvSpPr>
          <p:cNvPr id="8" name="Rectangle 7"/>
          <p:cNvSpPr/>
          <p:nvPr userDrawn="1"/>
        </p:nvSpPr>
        <p:spPr>
          <a:xfrm>
            <a:off x="4572000" y="0"/>
            <a:ext cx="4572000" cy="5143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 name="Content Placeholder 2"/>
          <p:cNvSpPr>
            <a:spLocks noGrp="1"/>
          </p:cNvSpPr>
          <p:nvPr>
            <p:ph idx="13"/>
          </p:nvPr>
        </p:nvSpPr>
        <p:spPr>
          <a:xfrm>
            <a:off x="5220072" y="843558"/>
            <a:ext cx="3312368" cy="3528392"/>
          </a:xfrm>
        </p:spPr>
        <p:txBody>
          <a:bodyPr/>
          <a:lstStyle>
            <a:lvl1pPr marL="0" indent="0" algn="l">
              <a:buNone/>
              <a:defRPr sz="1600">
                <a:solidFill>
                  <a:srgbClr val="FFFFFF"/>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12" name="Content Placeholder 2"/>
          <p:cNvSpPr>
            <a:spLocks noGrp="1"/>
          </p:cNvSpPr>
          <p:nvPr>
            <p:ph idx="15"/>
          </p:nvPr>
        </p:nvSpPr>
        <p:spPr>
          <a:xfrm>
            <a:off x="611560" y="843558"/>
            <a:ext cx="3312368" cy="3528392"/>
          </a:xfrm>
        </p:spPr>
        <p:txBody>
          <a:bodyPr/>
          <a:lstStyle>
            <a:lvl1pPr marL="0" indent="0" algn="l">
              <a:buNone/>
              <a:defRPr sz="1600">
                <a:solidFill>
                  <a:srgbClr val="7E858E"/>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732240"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Pentagon 8"/>
          <p:cNvSpPr/>
          <p:nvPr userDrawn="1"/>
        </p:nvSpPr>
        <p:spPr bwMode="auto">
          <a:xfrm rot="5400000">
            <a:off x="323528"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0" name="Slide Number Placeholder 5"/>
          <p:cNvSpPr txBox="1">
            <a:spLocks/>
          </p:cNvSpPr>
          <p:nvPr userDrawn="1"/>
        </p:nvSpPr>
        <p:spPr>
          <a:xfrm>
            <a:off x="257808" y="4587974"/>
            <a:ext cx="360040" cy="288032"/>
          </a:xfrm>
          <a:prstGeom prst="rect">
            <a:avLst/>
          </a:prstGeom>
        </p:spPr>
        <p:txBody>
          <a:bodyPr vert="horz" wrap="square" lIns="91440" tIns="45720" rIns="91440" bIns="45720" numCol="1" anchor="ctr" anchorCtr="0" compatLnSpc="1">
            <a:prstTxWarp prst="textNoShape">
              <a:avLst/>
            </a:prstTxWarp>
          </a:bodyPr>
          <a:lstStyle>
            <a:defPPr>
              <a:defRPr lang="en-US"/>
            </a:defPPr>
            <a:lvl1pPr algn="ctr" rtl="0" fontAlgn="base">
              <a:spcBef>
                <a:spcPct val="0"/>
              </a:spcBef>
              <a:spcAft>
                <a:spcPct val="0"/>
              </a:spcAft>
              <a:defRPr sz="900" b="1" kern="1200">
                <a:solidFill>
                  <a:srgbClr val="F8FAFA"/>
                </a:solidFill>
                <a:latin typeface="Calibri" charset="0"/>
                <a:ea typeface="ＭＳ Ｐゴシック" charset="0"/>
                <a:cs typeface="Arial" charset="0"/>
              </a:defRPr>
            </a:lvl1pPr>
            <a:lvl2pPr marL="457200" algn="l" rtl="0" fontAlgn="base">
              <a:spcBef>
                <a:spcPct val="0"/>
              </a:spcBef>
              <a:spcAft>
                <a:spcPct val="0"/>
              </a:spcAft>
              <a:defRPr kern="1200">
                <a:solidFill>
                  <a:schemeClr val="tx1"/>
                </a:solidFill>
                <a:latin typeface="Calibri" charset="0"/>
                <a:ea typeface="ＭＳ Ｐゴシック" charset="0"/>
                <a:cs typeface="ＭＳ Ｐゴシック" charset="0"/>
              </a:defRPr>
            </a:lvl2pPr>
            <a:lvl3pPr marL="914400" algn="l" rtl="0" fontAlgn="base">
              <a:spcBef>
                <a:spcPct val="0"/>
              </a:spcBef>
              <a:spcAft>
                <a:spcPct val="0"/>
              </a:spcAft>
              <a:defRPr kern="1200">
                <a:solidFill>
                  <a:schemeClr val="tx1"/>
                </a:solidFill>
                <a:latin typeface="Calibri" charset="0"/>
                <a:ea typeface="ＭＳ Ｐゴシック" charset="0"/>
                <a:cs typeface="ＭＳ Ｐゴシック" charset="0"/>
              </a:defRPr>
            </a:lvl3pPr>
            <a:lvl4pPr marL="1371600" algn="l" rtl="0" fontAlgn="base">
              <a:spcBef>
                <a:spcPct val="0"/>
              </a:spcBef>
              <a:spcAft>
                <a:spcPct val="0"/>
              </a:spcAft>
              <a:defRPr kern="1200">
                <a:solidFill>
                  <a:schemeClr val="tx1"/>
                </a:solidFill>
                <a:latin typeface="Calibri" charset="0"/>
                <a:ea typeface="ＭＳ Ｐゴシック" charset="0"/>
                <a:cs typeface="ＭＳ Ｐゴシック" charset="0"/>
              </a:defRPr>
            </a:lvl4pPr>
            <a:lvl5pPr marL="1828800" algn="l" rtl="0" fontAlgn="base">
              <a:spcBef>
                <a:spcPct val="0"/>
              </a:spcBef>
              <a:spcAft>
                <a:spcPct val="0"/>
              </a:spcAft>
              <a:defRPr kern="1200">
                <a:solidFill>
                  <a:schemeClr val="tx1"/>
                </a:solidFill>
                <a:latin typeface="Calibri" charset="0"/>
                <a:ea typeface="ＭＳ Ｐゴシック" charset="0"/>
                <a:cs typeface="ＭＳ Ｐゴシック" charset="0"/>
              </a:defRPr>
            </a:lvl5pPr>
            <a:lvl6pPr marL="2286000" algn="l" defTabSz="457200" rtl="0" eaLnBrk="1" latinLnBrk="0" hangingPunct="1">
              <a:defRPr kern="1200">
                <a:solidFill>
                  <a:schemeClr val="tx1"/>
                </a:solidFill>
                <a:latin typeface="Calibri" charset="0"/>
                <a:ea typeface="ＭＳ Ｐゴシック" charset="0"/>
                <a:cs typeface="ＭＳ Ｐゴシック" charset="0"/>
              </a:defRPr>
            </a:lvl6pPr>
            <a:lvl7pPr marL="2743200" algn="l" defTabSz="457200" rtl="0" eaLnBrk="1" latinLnBrk="0" hangingPunct="1">
              <a:defRPr kern="1200">
                <a:solidFill>
                  <a:schemeClr val="tx1"/>
                </a:solidFill>
                <a:latin typeface="Calibri" charset="0"/>
                <a:ea typeface="ＭＳ Ｐゴシック" charset="0"/>
                <a:cs typeface="ＭＳ Ｐゴシック" charset="0"/>
              </a:defRPr>
            </a:lvl7pPr>
            <a:lvl8pPr marL="3200400" algn="l" defTabSz="457200" rtl="0" eaLnBrk="1" latinLnBrk="0" hangingPunct="1">
              <a:defRPr kern="1200">
                <a:solidFill>
                  <a:schemeClr val="tx1"/>
                </a:solidFill>
                <a:latin typeface="Calibri" charset="0"/>
                <a:ea typeface="ＭＳ Ｐゴシック" charset="0"/>
                <a:cs typeface="ＭＳ Ｐゴシック" charset="0"/>
              </a:defRPr>
            </a:lvl8pPr>
            <a:lvl9pPr marL="3657600" algn="l" defTabSz="457200" rtl="0" eaLnBrk="1" latinLnBrk="0" hangingPunct="1">
              <a:defRPr kern="1200">
                <a:solidFill>
                  <a:schemeClr val="tx1"/>
                </a:solidFill>
                <a:latin typeface="Calibri" charset="0"/>
                <a:ea typeface="ＭＳ Ｐゴシック" charset="0"/>
                <a:cs typeface="ＭＳ Ｐゴシック" charset="0"/>
              </a:defRPr>
            </a:lvl9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212964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1000"/>
                                        <p:tgtEl>
                                          <p:spTgt spid="12">
                                            <p:txEl>
                                              <p:pRg st="0" end="0"/>
                                            </p:txEl>
                                          </p:spTgt>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animEffect transition="in" filter="fade">
                                      <p:cBhvr>
                                        <p:cTn id="11" dur="1000"/>
                                        <p:tgtEl>
                                          <p:spTgt spid="11">
                                            <p:txEl>
                                              <p:pRg st="0" end="0"/>
                                            </p:txEl>
                                          </p:spTgt>
                                        </p:tgtEl>
                                      </p:cBhvr>
                                    </p:animEffect>
                                  </p:childTnLst>
                                </p:cTn>
                              </p:par>
                            </p:childTnLst>
                          </p:cTn>
                        </p:par>
                        <p:par>
                          <p:cTn id="12" fill="hold">
                            <p:stCondLst>
                              <p:cond delay="2000"/>
                            </p:stCondLst>
                            <p:childTnLst>
                              <p:par>
                                <p:cTn id="13" presetID="26" presetClass="emph" presetSubtype="0" fill="hold" nodeType="afterEffect">
                                  <p:stCondLst>
                                    <p:cond delay="0"/>
                                  </p:stCondLst>
                                  <p:childTnLst>
                                    <p:animEffect transition="out" filter="fade">
                                      <p:cBhvr>
                                        <p:cTn id="14" dur="1000" tmFilter="0, 0; .2, .5; .8, .5; 1, 0"/>
                                        <p:tgtEl>
                                          <p:spTgt spid="13"/>
                                        </p:tgtEl>
                                      </p:cBhvr>
                                    </p:animEffect>
                                    <p:animScale>
                                      <p:cBhvr>
                                        <p:cTn id="15" dur="500" autoRev="1" fill="hold"/>
                                        <p:tgtEl>
                                          <p:spTgt spid="1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Lst>
      </p:bldP>
      <p:bldP spid="12"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1000"/>
                        <p:tgtEl>
                          <p:spTgt spid="12"/>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1000"/>
                        <p:tgtEl>
                          <p:spTgt spid="12"/>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1000"/>
                        <p:tgtEl>
                          <p:spTgt spid="12"/>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1000"/>
                        <p:tgtEl>
                          <p:spTgt spid="12"/>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1000"/>
                        <p:tgtEl>
                          <p:spTgt spid="12"/>
                        </p:tgtEl>
                      </p:cBhvr>
                    </p:animEffect>
                  </p:childTnLst>
                </p:cTn>
              </p:par>
            </p:tnLst>
          </p:tmpl>
        </p:tmplLst>
      </p:bldP>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9" name="Rectangle 8"/>
          <p:cNvSpPr/>
          <p:nvPr userDrawn="1"/>
        </p:nvSpPr>
        <p:spPr>
          <a:xfrm>
            <a:off x="0" y="2571750"/>
            <a:ext cx="4572000" cy="257175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 name="Rectangle 7"/>
          <p:cNvSpPr/>
          <p:nvPr userDrawn="1"/>
        </p:nvSpPr>
        <p:spPr>
          <a:xfrm>
            <a:off x="4572000" y="0"/>
            <a:ext cx="457200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5220072" y="843558"/>
            <a:ext cx="3312368"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11" name="Content Placeholder 2"/>
          <p:cNvSpPr>
            <a:spLocks noGrp="1"/>
          </p:cNvSpPr>
          <p:nvPr>
            <p:ph idx="14"/>
          </p:nvPr>
        </p:nvSpPr>
        <p:spPr>
          <a:xfrm>
            <a:off x="611560" y="2787774"/>
            <a:ext cx="3312368" cy="1584176"/>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3" name="Picture Placeholder 2"/>
          <p:cNvSpPr>
            <a:spLocks noGrp="1"/>
          </p:cNvSpPr>
          <p:nvPr>
            <p:ph type="pic" sz="quarter" idx="15"/>
          </p:nvPr>
        </p:nvSpPr>
        <p:spPr>
          <a:xfrm>
            <a:off x="0" y="0"/>
            <a:ext cx="4572000" cy="2571750"/>
          </a:xfrm>
        </p:spPr>
        <p:txBody>
          <a:bodyPr/>
          <a:lstStyle>
            <a:lvl1pPr marL="0" indent="0">
              <a:buNone/>
              <a:defRPr/>
            </a:lvl1pPr>
          </a:lstStyle>
          <a:p>
            <a:endParaRPr lang="en-US" dirty="0"/>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732240"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Pentagon 11"/>
          <p:cNvSpPr/>
          <p:nvPr userDrawn="1"/>
        </p:nvSpPr>
        <p:spPr bwMode="auto">
          <a:xfrm rot="5400000">
            <a:off x="323528"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3" name="Slide Number Placeholder 5"/>
          <p:cNvSpPr txBox="1">
            <a:spLocks/>
          </p:cNvSpPr>
          <p:nvPr userDrawn="1"/>
        </p:nvSpPr>
        <p:spPr>
          <a:xfrm>
            <a:off x="257808" y="4587974"/>
            <a:ext cx="360040" cy="288032"/>
          </a:xfrm>
          <a:prstGeom prst="rect">
            <a:avLst/>
          </a:prstGeom>
        </p:spPr>
        <p:txBody>
          <a:bodyPr vert="horz" wrap="square" lIns="91440" tIns="45720" rIns="91440" bIns="45720" numCol="1" anchor="ctr" anchorCtr="0" compatLnSpc="1">
            <a:prstTxWarp prst="textNoShape">
              <a:avLst/>
            </a:prstTxWarp>
          </a:bodyPr>
          <a:lstStyle>
            <a:defPPr>
              <a:defRPr lang="en-US"/>
            </a:defPPr>
            <a:lvl1pPr algn="ctr" rtl="0" fontAlgn="base">
              <a:spcBef>
                <a:spcPct val="0"/>
              </a:spcBef>
              <a:spcAft>
                <a:spcPct val="0"/>
              </a:spcAft>
              <a:defRPr sz="900" b="1" kern="1200">
                <a:solidFill>
                  <a:srgbClr val="F8FAFA"/>
                </a:solidFill>
                <a:latin typeface="Calibri" charset="0"/>
                <a:ea typeface="ＭＳ Ｐゴシック" charset="0"/>
                <a:cs typeface="Arial" charset="0"/>
              </a:defRPr>
            </a:lvl1pPr>
            <a:lvl2pPr marL="457200" algn="l" rtl="0" fontAlgn="base">
              <a:spcBef>
                <a:spcPct val="0"/>
              </a:spcBef>
              <a:spcAft>
                <a:spcPct val="0"/>
              </a:spcAft>
              <a:defRPr kern="1200">
                <a:solidFill>
                  <a:schemeClr val="tx1"/>
                </a:solidFill>
                <a:latin typeface="Calibri" charset="0"/>
                <a:ea typeface="ＭＳ Ｐゴシック" charset="0"/>
                <a:cs typeface="ＭＳ Ｐゴシック" charset="0"/>
              </a:defRPr>
            </a:lvl2pPr>
            <a:lvl3pPr marL="914400" algn="l" rtl="0" fontAlgn="base">
              <a:spcBef>
                <a:spcPct val="0"/>
              </a:spcBef>
              <a:spcAft>
                <a:spcPct val="0"/>
              </a:spcAft>
              <a:defRPr kern="1200">
                <a:solidFill>
                  <a:schemeClr val="tx1"/>
                </a:solidFill>
                <a:latin typeface="Calibri" charset="0"/>
                <a:ea typeface="ＭＳ Ｐゴシック" charset="0"/>
                <a:cs typeface="ＭＳ Ｐゴシック" charset="0"/>
              </a:defRPr>
            </a:lvl3pPr>
            <a:lvl4pPr marL="1371600" algn="l" rtl="0" fontAlgn="base">
              <a:spcBef>
                <a:spcPct val="0"/>
              </a:spcBef>
              <a:spcAft>
                <a:spcPct val="0"/>
              </a:spcAft>
              <a:defRPr kern="1200">
                <a:solidFill>
                  <a:schemeClr val="tx1"/>
                </a:solidFill>
                <a:latin typeface="Calibri" charset="0"/>
                <a:ea typeface="ＭＳ Ｐゴシック" charset="0"/>
                <a:cs typeface="ＭＳ Ｐゴシック" charset="0"/>
              </a:defRPr>
            </a:lvl4pPr>
            <a:lvl5pPr marL="1828800" algn="l" rtl="0" fontAlgn="base">
              <a:spcBef>
                <a:spcPct val="0"/>
              </a:spcBef>
              <a:spcAft>
                <a:spcPct val="0"/>
              </a:spcAft>
              <a:defRPr kern="1200">
                <a:solidFill>
                  <a:schemeClr val="tx1"/>
                </a:solidFill>
                <a:latin typeface="Calibri" charset="0"/>
                <a:ea typeface="ＭＳ Ｐゴシック" charset="0"/>
                <a:cs typeface="ＭＳ Ｐゴシック" charset="0"/>
              </a:defRPr>
            </a:lvl5pPr>
            <a:lvl6pPr marL="2286000" algn="l" defTabSz="457200" rtl="0" eaLnBrk="1" latinLnBrk="0" hangingPunct="1">
              <a:defRPr kern="1200">
                <a:solidFill>
                  <a:schemeClr val="tx1"/>
                </a:solidFill>
                <a:latin typeface="Calibri" charset="0"/>
                <a:ea typeface="ＭＳ Ｐゴシック" charset="0"/>
                <a:cs typeface="ＭＳ Ｐゴシック" charset="0"/>
              </a:defRPr>
            </a:lvl6pPr>
            <a:lvl7pPr marL="2743200" algn="l" defTabSz="457200" rtl="0" eaLnBrk="1" latinLnBrk="0" hangingPunct="1">
              <a:defRPr kern="1200">
                <a:solidFill>
                  <a:schemeClr val="tx1"/>
                </a:solidFill>
                <a:latin typeface="Calibri" charset="0"/>
                <a:ea typeface="ＭＳ Ｐゴシック" charset="0"/>
                <a:cs typeface="ＭＳ Ｐゴシック" charset="0"/>
              </a:defRPr>
            </a:lvl7pPr>
            <a:lvl8pPr marL="3200400" algn="l" defTabSz="457200" rtl="0" eaLnBrk="1" latinLnBrk="0" hangingPunct="1">
              <a:defRPr kern="1200">
                <a:solidFill>
                  <a:schemeClr val="tx1"/>
                </a:solidFill>
                <a:latin typeface="Calibri" charset="0"/>
                <a:ea typeface="ＭＳ Ｐゴシック" charset="0"/>
                <a:cs typeface="ＭＳ Ｐゴシック" charset="0"/>
              </a:defRPr>
            </a:lvl8pPr>
            <a:lvl9pPr marL="3657600" algn="l" defTabSz="457200" rtl="0" eaLnBrk="1" latinLnBrk="0" hangingPunct="1">
              <a:defRPr kern="1200">
                <a:solidFill>
                  <a:schemeClr val="tx1"/>
                </a:solidFill>
                <a:latin typeface="Calibri" charset="0"/>
                <a:ea typeface="ＭＳ Ｐゴシック" charset="0"/>
                <a:cs typeface="ＭＳ Ｐゴシック" charset="0"/>
              </a:defRPr>
            </a:lvl9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1300026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1000"/>
                                        <p:tgtEl>
                                          <p:spTgt spid="11">
                                            <p:txEl>
                                              <p:pRg st="0" end="0"/>
                                            </p:txEl>
                                          </p:spTgt>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fade">
                                      <p:cBhvr>
                                        <p:cTn id="11" dur="1000"/>
                                        <p:tgtEl>
                                          <p:spTgt spid="7">
                                            <p:txEl>
                                              <p:pRg st="0" end="0"/>
                                            </p:txEl>
                                          </p:spTgt>
                                        </p:tgtEl>
                                      </p:cBhvr>
                                    </p:animEffect>
                                  </p:childTnLst>
                                </p:cTn>
                              </p:par>
                            </p:childTnLst>
                          </p:cTn>
                        </p:par>
                        <p:par>
                          <p:cTn id="12" fill="hold">
                            <p:stCondLst>
                              <p:cond delay="2000"/>
                            </p:stCondLst>
                            <p:childTnLst>
                              <p:par>
                                <p:cTn id="13" presetID="26" presetClass="emph" presetSubtype="0" fill="hold" nodeType="afterEffect">
                                  <p:stCondLst>
                                    <p:cond delay="0"/>
                                  </p:stCondLst>
                                  <p:childTnLst>
                                    <p:animEffect transition="out" filter="fade">
                                      <p:cBhvr>
                                        <p:cTn id="14" dur="1000" tmFilter="0, 0; .2, .5; .8, .5; 1, 0"/>
                                        <p:tgtEl>
                                          <p:spTgt spid="10"/>
                                        </p:tgtEl>
                                      </p:cBhvr>
                                    </p:animEffect>
                                    <p:animScale>
                                      <p:cBhvr>
                                        <p:cTn id="15"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P spid="11"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635646"/>
            <a:ext cx="7772400" cy="864096"/>
          </a:xfrm>
        </p:spPr>
        <p:txBody>
          <a:bodyPr anchor="ctr"/>
          <a:lstStyle>
            <a:lvl1pPr algn="ctr">
              <a:defRPr sz="2800">
                <a:solidFill>
                  <a:srgbClr val="818386"/>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683568" y="2499742"/>
            <a:ext cx="7776864" cy="792088"/>
          </a:xfrm>
        </p:spPr>
        <p:txBody>
          <a:bodyPr/>
          <a:lstStyle>
            <a:lvl1pPr marL="0" indent="0" algn="ctr">
              <a:buNone/>
              <a:defRPr sz="2000">
                <a:solidFill>
                  <a:srgbClr val="2083CA"/>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4045833" y="267932"/>
            <a:ext cx="1052334" cy="1161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Content Placeholder 2"/>
          <p:cNvSpPr>
            <a:spLocks noGrp="1"/>
          </p:cNvSpPr>
          <p:nvPr>
            <p:ph idx="13"/>
          </p:nvPr>
        </p:nvSpPr>
        <p:spPr>
          <a:xfrm>
            <a:off x="2195736" y="3291830"/>
            <a:ext cx="1584176" cy="1584176"/>
          </a:xfrm>
        </p:spPr>
        <p:txBody>
          <a:bodyPr/>
          <a:lstStyle>
            <a:lvl1pPr marL="0" indent="0" algn="l">
              <a:buNone/>
              <a:defRPr sz="1600">
                <a:solidFill>
                  <a:srgbClr val="FFFFFF"/>
                </a:solidFill>
              </a:defRPr>
            </a:lvl1pPr>
            <a:lvl2pPr marL="457200" indent="0" algn="l">
              <a:buNone/>
              <a:defRPr sz="1100">
                <a:solidFill>
                  <a:srgbClr val="7E858E"/>
                </a:solidFill>
              </a:defRPr>
            </a:lvl2pPr>
            <a:lvl3pPr marL="914400" indent="0" algn="l">
              <a:buNone/>
              <a:defRPr sz="1050">
                <a:solidFill>
                  <a:srgbClr val="7E858E"/>
                </a:solidFill>
              </a:defRPr>
            </a:lvl3pPr>
            <a:lvl4pPr marL="1371600" indent="0" algn="l">
              <a:buNone/>
              <a:defRPr sz="1000">
                <a:solidFill>
                  <a:srgbClr val="7E858E"/>
                </a:solidFill>
              </a:defRPr>
            </a:lvl4pPr>
            <a:lvl5pPr marL="1828800" indent="0" algn="l">
              <a:buNone/>
              <a:defRPr sz="1000">
                <a:solidFill>
                  <a:srgbClr val="7E858E"/>
                </a:solidFill>
              </a:defRPr>
            </a:lvl5pPr>
          </a:lstStyle>
          <a:p>
            <a:pPr lvl="0"/>
            <a:r>
              <a:rPr lang="en-US" dirty="0" smtClean="0"/>
              <a:t>Click to edit Master text styles</a:t>
            </a:r>
          </a:p>
        </p:txBody>
      </p:sp>
      <p:sp>
        <p:nvSpPr>
          <p:cNvPr id="8" name="Content Placeholder 2"/>
          <p:cNvSpPr>
            <a:spLocks noGrp="1"/>
          </p:cNvSpPr>
          <p:nvPr>
            <p:ph idx="14"/>
          </p:nvPr>
        </p:nvSpPr>
        <p:spPr>
          <a:xfrm>
            <a:off x="3779912" y="3291830"/>
            <a:ext cx="1584176" cy="1584176"/>
          </a:xfrm>
        </p:spPr>
        <p:txBody>
          <a:bodyPr/>
          <a:lstStyle>
            <a:lvl1pPr marL="0" indent="0" algn="l">
              <a:buNone/>
              <a:defRPr sz="1600">
                <a:solidFill>
                  <a:srgbClr val="FFFFFF"/>
                </a:solidFill>
              </a:defRPr>
            </a:lvl1pPr>
            <a:lvl2pPr marL="457200" indent="0" algn="l">
              <a:buNone/>
              <a:defRPr sz="1100">
                <a:solidFill>
                  <a:srgbClr val="7E858E"/>
                </a:solidFill>
              </a:defRPr>
            </a:lvl2pPr>
            <a:lvl3pPr marL="914400" indent="0" algn="l">
              <a:buNone/>
              <a:defRPr sz="1050">
                <a:solidFill>
                  <a:srgbClr val="7E858E"/>
                </a:solidFill>
              </a:defRPr>
            </a:lvl3pPr>
            <a:lvl4pPr marL="1371600" indent="0" algn="l">
              <a:buNone/>
              <a:defRPr sz="1000">
                <a:solidFill>
                  <a:srgbClr val="7E858E"/>
                </a:solidFill>
              </a:defRPr>
            </a:lvl4pPr>
            <a:lvl5pPr marL="1828800" indent="0" algn="l">
              <a:buNone/>
              <a:defRPr sz="1000">
                <a:solidFill>
                  <a:srgbClr val="7E858E"/>
                </a:solidFill>
              </a:defRPr>
            </a:lvl5pPr>
          </a:lstStyle>
          <a:p>
            <a:pPr lvl="0"/>
            <a:r>
              <a:rPr lang="en-US" dirty="0" smtClean="0"/>
              <a:t>Click to edit Master text styles</a:t>
            </a:r>
          </a:p>
        </p:txBody>
      </p:sp>
      <p:sp>
        <p:nvSpPr>
          <p:cNvPr id="9" name="Content Placeholder 2"/>
          <p:cNvSpPr>
            <a:spLocks noGrp="1"/>
          </p:cNvSpPr>
          <p:nvPr>
            <p:ph idx="15"/>
          </p:nvPr>
        </p:nvSpPr>
        <p:spPr>
          <a:xfrm>
            <a:off x="5364088" y="3291830"/>
            <a:ext cx="1584176" cy="1584176"/>
          </a:xfrm>
        </p:spPr>
        <p:txBody>
          <a:bodyPr/>
          <a:lstStyle>
            <a:lvl1pPr marL="0" indent="0" algn="l">
              <a:buNone/>
              <a:defRPr sz="1600">
                <a:solidFill>
                  <a:srgbClr val="FFFFFF"/>
                </a:solidFill>
              </a:defRPr>
            </a:lvl1pPr>
            <a:lvl2pPr marL="457200" indent="0" algn="l">
              <a:buNone/>
              <a:defRPr sz="1100">
                <a:solidFill>
                  <a:srgbClr val="7E858E"/>
                </a:solidFill>
              </a:defRPr>
            </a:lvl2pPr>
            <a:lvl3pPr marL="914400" indent="0" algn="l">
              <a:buNone/>
              <a:defRPr sz="1050">
                <a:solidFill>
                  <a:srgbClr val="7E858E"/>
                </a:solidFill>
              </a:defRPr>
            </a:lvl3pPr>
            <a:lvl4pPr marL="1371600" indent="0" algn="l">
              <a:buNone/>
              <a:defRPr sz="1000">
                <a:solidFill>
                  <a:srgbClr val="7E858E"/>
                </a:solidFill>
              </a:defRPr>
            </a:lvl4pPr>
            <a:lvl5pPr marL="1828800" indent="0" algn="l">
              <a:buNone/>
              <a:defRPr sz="1000">
                <a:solidFill>
                  <a:srgbClr val="7E858E"/>
                </a:solidFill>
              </a:defRPr>
            </a:lvl5pPr>
          </a:lstStyle>
          <a:p>
            <a:pPr lvl="0"/>
            <a:r>
              <a:rPr lang="en-US" dirty="0" smtClean="0"/>
              <a:t>Click to edit Master text styles</a:t>
            </a:r>
          </a:p>
        </p:txBody>
      </p:sp>
      <p:pic>
        <p:nvPicPr>
          <p:cNvPr id="12" name="Picture 11" descr="EERE_Logo.pdf"/>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512" y="195486"/>
            <a:ext cx="1800200" cy="263904"/>
          </a:xfrm>
          <a:prstGeom prst="rect">
            <a:avLst/>
          </a:prstGeom>
        </p:spPr>
      </p:pic>
    </p:spTree>
    <p:extLst>
      <p:ext uri="{BB962C8B-B14F-4D97-AF65-F5344CB8AC3E}">
        <p14:creationId xmlns:p14="http://schemas.microsoft.com/office/powerpoint/2010/main" val="4108444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500" fill="hold"/>
                                        <p:tgtEl>
                                          <p:spTgt spid="10"/>
                                        </p:tgtEl>
                                        <p:attrNameLst>
                                          <p:attrName>ppt_w</p:attrName>
                                        </p:attrNameLst>
                                      </p:cBhvr>
                                      <p:tavLst>
                                        <p:tav tm="0">
                                          <p:val>
                                            <p:strVal val="#ppt_w*0.70"/>
                                          </p:val>
                                        </p:tav>
                                        <p:tav tm="100000">
                                          <p:val>
                                            <p:strVal val="#ppt_w"/>
                                          </p:val>
                                        </p:tav>
                                      </p:tavLst>
                                    </p:anim>
                                    <p:anim calcmode="lin" valueType="num">
                                      <p:cBhvr>
                                        <p:cTn id="8" dur="1500" fill="hold"/>
                                        <p:tgtEl>
                                          <p:spTgt spid="10"/>
                                        </p:tgtEl>
                                        <p:attrNameLst>
                                          <p:attrName>ppt_h</p:attrName>
                                        </p:attrNameLst>
                                      </p:cBhvr>
                                      <p:tavLst>
                                        <p:tav tm="0">
                                          <p:val>
                                            <p:strVal val="#ppt_h"/>
                                          </p:val>
                                        </p:tav>
                                        <p:tav tm="100000">
                                          <p:val>
                                            <p:strVal val="#ppt_h"/>
                                          </p:val>
                                        </p:tav>
                                      </p:tavLst>
                                    </p:anim>
                                    <p:animEffect transition="in" filter="fade">
                                      <p:cBhvr>
                                        <p:cTn id="9" dur="1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7_Title Slide">
    <p:spTree>
      <p:nvGrpSpPr>
        <p:cNvPr id="1" name=""/>
        <p:cNvGrpSpPr/>
        <p:nvPr/>
      </p:nvGrpSpPr>
      <p:grpSpPr>
        <a:xfrm>
          <a:off x="0" y="0"/>
          <a:ext cx="0" cy="0"/>
          <a:chOff x="0" y="0"/>
          <a:chExt cx="0" cy="0"/>
        </a:xfrm>
      </p:grpSpPr>
      <p:sp>
        <p:nvSpPr>
          <p:cNvPr id="8" name="Rectangle 7"/>
          <p:cNvSpPr/>
          <p:nvPr userDrawn="1"/>
        </p:nvSpPr>
        <p:spPr>
          <a:xfrm>
            <a:off x="0" y="0"/>
            <a:ext cx="457200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 name="Rectangle 8"/>
          <p:cNvSpPr/>
          <p:nvPr userDrawn="1"/>
        </p:nvSpPr>
        <p:spPr>
          <a:xfrm>
            <a:off x="4572000" y="2571750"/>
            <a:ext cx="4572000" cy="257175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648072" y="843558"/>
            <a:ext cx="3312368"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11" name="Content Placeholder 2"/>
          <p:cNvSpPr>
            <a:spLocks noGrp="1"/>
          </p:cNvSpPr>
          <p:nvPr>
            <p:ph idx="14"/>
          </p:nvPr>
        </p:nvSpPr>
        <p:spPr>
          <a:xfrm>
            <a:off x="5183560" y="2787774"/>
            <a:ext cx="3312368" cy="1584176"/>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3" name="Picture Placeholder 2"/>
          <p:cNvSpPr>
            <a:spLocks noGrp="1"/>
          </p:cNvSpPr>
          <p:nvPr>
            <p:ph type="pic" sz="quarter" idx="15"/>
          </p:nvPr>
        </p:nvSpPr>
        <p:spPr>
          <a:xfrm>
            <a:off x="4572000" y="0"/>
            <a:ext cx="4572000" cy="2571750"/>
          </a:xfrm>
        </p:spPr>
        <p:txBody>
          <a:bodyPr/>
          <a:lstStyle>
            <a:lvl1pPr marL="0" indent="0">
              <a:buNone/>
              <a:defRPr/>
            </a:lvl1pPr>
          </a:lstStyle>
          <a:p>
            <a:endParaRPr lang="en-US" dirty="0"/>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051050"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Pentagon 11"/>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3"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2969676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animEffect transition="in" filter="fade">
                                      <p:cBhvr>
                                        <p:cTn id="11" dur="1000"/>
                                        <p:tgtEl>
                                          <p:spTgt spid="11">
                                            <p:txEl>
                                              <p:pRg st="0" end="0"/>
                                            </p:txEl>
                                          </p:spTgt>
                                        </p:tgtEl>
                                      </p:cBhvr>
                                    </p:animEffect>
                                  </p:childTnLst>
                                </p:cTn>
                              </p:par>
                            </p:childTnLst>
                          </p:cTn>
                        </p:par>
                        <p:par>
                          <p:cTn id="12" fill="hold">
                            <p:stCondLst>
                              <p:cond delay="2000"/>
                            </p:stCondLst>
                            <p:childTnLst>
                              <p:par>
                                <p:cTn id="13" presetID="26" presetClass="emph" presetSubtype="0" fill="hold" nodeType="afterEffect">
                                  <p:stCondLst>
                                    <p:cond delay="0"/>
                                  </p:stCondLst>
                                  <p:childTnLst>
                                    <p:animEffect transition="out" filter="fade">
                                      <p:cBhvr>
                                        <p:cTn id="14" dur="1000" tmFilter="0, 0; .2, .5; .8, .5; 1, 0"/>
                                        <p:tgtEl>
                                          <p:spTgt spid="10"/>
                                        </p:tgtEl>
                                      </p:cBhvr>
                                    </p:animEffect>
                                    <p:animScale>
                                      <p:cBhvr>
                                        <p:cTn id="15"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P spid="11"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Lst>
      </p:bldP>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3_Title Slide">
    <p:spTree>
      <p:nvGrpSpPr>
        <p:cNvPr id="1" name=""/>
        <p:cNvGrpSpPr/>
        <p:nvPr/>
      </p:nvGrpSpPr>
      <p:grpSpPr>
        <a:xfrm>
          <a:off x="0" y="0"/>
          <a:ext cx="0" cy="0"/>
          <a:chOff x="0" y="0"/>
          <a:chExt cx="0" cy="0"/>
        </a:xfrm>
      </p:grpSpPr>
      <p:sp>
        <p:nvSpPr>
          <p:cNvPr id="8" name="Rectangle 7"/>
          <p:cNvSpPr/>
          <p:nvPr userDrawn="1"/>
        </p:nvSpPr>
        <p:spPr>
          <a:xfrm>
            <a:off x="0" y="0"/>
            <a:ext cx="4572000" cy="514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 name="Rectangle 8"/>
          <p:cNvSpPr/>
          <p:nvPr userDrawn="1"/>
        </p:nvSpPr>
        <p:spPr>
          <a:xfrm>
            <a:off x="4572000" y="2571750"/>
            <a:ext cx="4572000" cy="257175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648072" y="843558"/>
            <a:ext cx="3312368"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11" name="Content Placeholder 2"/>
          <p:cNvSpPr>
            <a:spLocks noGrp="1"/>
          </p:cNvSpPr>
          <p:nvPr>
            <p:ph idx="14"/>
          </p:nvPr>
        </p:nvSpPr>
        <p:spPr>
          <a:xfrm>
            <a:off x="5183560" y="2787774"/>
            <a:ext cx="3312368" cy="1584176"/>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3" name="Picture Placeholder 2"/>
          <p:cNvSpPr>
            <a:spLocks noGrp="1"/>
          </p:cNvSpPr>
          <p:nvPr>
            <p:ph type="pic" sz="quarter" idx="15"/>
          </p:nvPr>
        </p:nvSpPr>
        <p:spPr>
          <a:xfrm>
            <a:off x="4572000" y="0"/>
            <a:ext cx="4572000" cy="2571750"/>
          </a:xfrm>
        </p:spPr>
        <p:txBody>
          <a:bodyPr/>
          <a:lstStyle>
            <a:lvl1pPr marL="0" indent="0">
              <a:buNone/>
              <a:defRPr/>
            </a:lvl1pPr>
          </a:lstStyle>
          <a:p>
            <a:endParaRPr lang="en-US" dirty="0"/>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051050"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Pentagon 11"/>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3"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2294767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animEffect transition="in" filter="fade">
                                      <p:cBhvr>
                                        <p:cTn id="11" dur="1000"/>
                                        <p:tgtEl>
                                          <p:spTgt spid="11">
                                            <p:txEl>
                                              <p:pRg st="0" end="0"/>
                                            </p:txEl>
                                          </p:spTgt>
                                        </p:tgtEl>
                                      </p:cBhvr>
                                    </p:animEffect>
                                  </p:childTnLst>
                                </p:cTn>
                              </p:par>
                            </p:childTnLst>
                          </p:cTn>
                        </p:par>
                        <p:par>
                          <p:cTn id="12" fill="hold">
                            <p:stCondLst>
                              <p:cond delay="2000"/>
                            </p:stCondLst>
                            <p:childTnLst>
                              <p:par>
                                <p:cTn id="13" presetID="26" presetClass="emph" presetSubtype="0" fill="hold" nodeType="afterEffect">
                                  <p:stCondLst>
                                    <p:cond delay="0"/>
                                  </p:stCondLst>
                                  <p:childTnLst>
                                    <p:animEffect transition="out" filter="fade">
                                      <p:cBhvr>
                                        <p:cTn id="14" dur="1000" tmFilter="0, 0; .2, .5; .8, .5; 1, 0"/>
                                        <p:tgtEl>
                                          <p:spTgt spid="10"/>
                                        </p:tgtEl>
                                      </p:cBhvr>
                                    </p:animEffect>
                                    <p:animScale>
                                      <p:cBhvr>
                                        <p:cTn id="15"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P spid="11"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Lst>
      </p:bldP>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8_Title Slide">
    <p:spTree>
      <p:nvGrpSpPr>
        <p:cNvPr id="1" name=""/>
        <p:cNvGrpSpPr/>
        <p:nvPr/>
      </p:nvGrpSpPr>
      <p:grpSpPr>
        <a:xfrm>
          <a:off x="0" y="0"/>
          <a:ext cx="0" cy="0"/>
          <a:chOff x="0" y="0"/>
          <a:chExt cx="0" cy="0"/>
        </a:xfrm>
      </p:grpSpPr>
      <p:sp>
        <p:nvSpPr>
          <p:cNvPr id="9" name="Rectangle 8"/>
          <p:cNvSpPr/>
          <p:nvPr userDrawn="1"/>
        </p:nvSpPr>
        <p:spPr>
          <a:xfrm>
            <a:off x="0" y="2571750"/>
            <a:ext cx="4572000" cy="257175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 name="Rectangle 7"/>
          <p:cNvSpPr/>
          <p:nvPr userDrawn="1"/>
        </p:nvSpPr>
        <p:spPr>
          <a:xfrm>
            <a:off x="4572000" y="0"/>
            <a:ext cx="4572000" cy="514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5220072" y="843558"/>
            <a:ext cx="3312368"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11" name="Content Placeholder 2"/>
          <p:cNvSpPr>
            <a:spLocks noGrp="1"/>
          </p:cNvSpPr>
          <p:nvPr>
            <p:ph idx="14"/>
          </p:nvPr>
        </p:nvSpPr>
        <p:spPr>
          <a:xfrm>
            <a:off x="611560" y="2787774"/>
            <a:ext cx="3312368" cy="1584176"/>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3" name="Picture Placeholder 2"/>
          <p:cNvSpPr>
            <a:spLocks noGrp="1"/>
          </p:cNvSpPr>
          <p:nvPr>
            <p:ph type="pic" sz="quarter" idx="15"/>
          </p:nvPr>
        </p:nvSpPr>
        <p:spPr>
          <a:xfrm>
            <a:off x="0" y="0"/>
            <a:ext cx="4572000" cy="2571750"/>
          </a:xfrm>
        </p:spPr>
        <p:txBody>
          <a:bodyPr/>
          <a:lstStyle>
            <a:lvl1pPr marL="0" indent="0">
              <a:buNone/>
              <a:defRPr/>
            </a:lvl1pPr>
          </a:lstStyle>
          <a:p>
            <a:endParaRPr lang="en-US" dirty="0"/>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732240"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Pentagon 11"/>
          <p:cNvSpPr/>
          <p:nvPr userDrawn="1"/>
        </p:nvSpPr>
        <p:spPr bwMode="auto">
          <a:xfrm rot="5400000">
            <a:off x="323528"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3" name="Slide Number Placeholder 5"/>
          <p:cNvSpPr txBox="1">
            <a:spLocks/>
          </p:cNvSpPr>
          <p:nvPr userDrawn="1"/>
        </p:nvSpPr>
        <p:spPr>
          <a:xfrm>
            <a:off x="257808" y="4587974"/>
            <a:ext cx="360040" cy="288032"/>
          </a:xfrm>
          <a:prstGeom prst="rect">
            <a:avLst/>
          </a:prstGeom>
        </p:spPr>
        <p:txBody>
          <a:bodyPr vert="horz" wrap="square" lIns="91440" tIns="45720" rIns="91440" bIns="45720" numCol="1" anchor="ctr" anchorCtr="0" compatLnSpc="1">
            <a:prstTxWarp prst="textNoShape">
              <a:avLst/>
            </a:prstTxWarp>
          </a:bodyPr>
          <a:lstStyle>
            <a:defPPr>
              <a:defRPr lang="en-US"/>
            </a:defPPr>
            <a:lvl1pPr algn="ctr" rtl="0" fontAlgn="base">
              <a:spcBef>
                <a:spcPct val="0"/>
              </a:spcBef>
              <a:spcAft>
                <a:spcPct val="0"/>
              </a:spcAft>
              <a:defRPr sz="900" b="1" kern="1200">
                <a:solidFill>
                  <a:srgbClr val="F8FAFA"/>
                </a:solidFill>
                <a:latin typeface="Calibri" charset="0"/>
                <a:ea typeface="ＭＳ Ｐゴシック" charset="0"/>
                <a:cs typeface="Arial" charset="0"/>
              </a:defRPr>
            </a:lvl1pPr>
            <a:lvl2pPr marL="457200" algn="l" rtl="0" fontAlgn="base">
              <a:spcBef>
                <a:spcPct val="0"/>
              </a:spcBef>
              <a:spcAft>
                <a:spcPct val="0"/>
              </a:spcAft>
              <a:defRPr kern="1200">
                <a:solidFill>
                  <a:schemeClr val="tx1"/>
                </a:solidFill>
                <a:latin typeface="Calibri" charset="0"/>
                <a:ea typeface="ＭＳ Ｐゴシック" charset="0"/>
                <a:cs typeface="ＭＳ Ｐゴシック" charset="0"/>
              </a:defRPr>
            </a:lvl2pPr>
            <a:lvl3pPr marL="914400" algn="l" rtl="0" fontAlgn="base">
              <a:spcBef>
                <a:spcPct val="0"/>
              </a:spcBef>
              <a:spcAft>
                <a:spcPct val="0"/>
              </a:spcAft>
              <a:defRPr kern="1200">
                <a:solidFill>
                  <a:schemeClr val="tx1"/>
                </a:solidFill>
                <a:latin typeface="Calibri" charset="0"/>
                <a:ea typeface="ＭＳ Ｐゴシック" charset="0"/>
                <a:cs typeface="ＭＳ Ｐゴシック" charset="0"/>
              </a:defRPr>
            </a:lvl3pPr>
            <a:lvl4pPr marL="1371600" algn="l" rtl="0" fontAlgn="base">
              <a:spcBef>
                <a:spcPct val="0"/>
              </a:spcBef>
              <a:spcAft>
                <a:spcPct val="0"/>
              </a:spcAft>
              <a:defRPr kern="1200">
                <a:solidFill>
                  <a:schemeClr val="tx1"/>
                </a:solidFill>
                <a:latin typeface="Calibri" charset="0"/>
                <a:ea typeface="ＭＳ Ｐゴシック" charset="0"/>
                <a:cs typeface="ＭＳ Ｐゴシック" charset="0"/>
              </a:defRPr>
            </a:lvl4pPr>
            <a:lvl5pPr marL="1828800" algn="l" rtl="0" fontAlgn="base">
              <a:spcBef>
                <a:spcPct val="0"/>
              </a:spcBef>
              <a:spcAft>
                <a:spcPct val="0"/>
              </a:spcAft>
              <a:defRPr kern="1200">
                <a:solidFill>
                  <a:schemeClr val="tx1"/>
                </a:solidFill>
                <a:latin typeface="Calibri" charset="0"/>
                <a:ea typeface="ＭＳ Ｐゴシック" charset="0"/>
                <a:cs typeface="ＭＳ Ｐゴシック" charset="0"/>
              </a:defRPr>
            </a:lvl5pPr>
            <a:lvl6pPr marL="2286000" algn="l" defTabSz="457200" rtl="0" eaLnBrk="1" latinLnBrk="0" hangingPunct="1">
              <a:defRPr kern="1200">
                <a:solidFill>
                  <a:schemeClr val="tx1"/>
                </a:solidFill>
                <a:latin typeface="Calibri" charset="0"/>
                <a:ea typeface="ＭＳ Ｐゴシック" charset="0"/>
                <a:cs typeface="ＭＳ Ｐゴシック" charset="0"/>
              </a:defRPr>
            </a:lvl6pPr>
            <a:lvl7pPr marL="2743200" algn="l" defTabSz="457200" rtl="0" eaLnBrk="1" latinLnBrk="0" hangingPunct="1">
              <a:defRPr kern="1200">
                <a:solidFill>
                  <a:schemeClr val="tx1"/>
                </a:solidFill>
                <a:latin typeface="Calibri" charset="0"/>
                <a:ea typeface="ＭＳ Ｐゴシック" charset="0"/>
                <a:cs typeface="ＭＳ Ｐゴシック" charset="0"/>
              </a:defRPr>
            </a:lvl7pPr>
            <a:lvl8pPr marL="3200400" algn="l" defTabSz="457200" rtl="0" eaLnBrk="1" latinLnBrk="0" hangingPunct="1">
              <a:defRPr kern="1200">
                <a:solidFill>
                  <a:schemeClr val="tx1"/>
                </a:solidFill>
                <a:latin typeface="Calibri" charset="0"/>
                <a:ea typeface="ＭＳ Ｐゴシック" charset="0"/>
                <a:cs typeface="ＭＳ Ｐゴシック" charset="0"/>
              </a:defRPr>
            </a:lvl8pPr>
            <a:lvl9pPr marL="3657600" algn="l" defTabSz="457200" rtl="0" eaLnBrk="1" latinLnBrk="0" hangingPunct="1">
              <a:defRPr kern="1200">
                <a:solidFill>
                  <a:schemeClr val="tx1"/>
                </a:solidFill>
                <a:latin typeface="Calibri" charset="0"/>
                <a:ea typeface="ＭＳ Ｐゴシック" charset="0"/>
                <a:cs typeface="ＭＳ Ｐゴシック" charset="0"/>
              </a:defRPr>
            </a:lvl9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4155850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1000"/>
                                        <p:tgtEl>
                                          <p:spTgt spid="11">
                                            <p:txEl>
                                              <p:pRg st="0" end="0"/>
                                            </p:txEl>
                                          </p:spTgt>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fade">
                                      <p:cBhvr>
                                        <p:cTn id="11" dur="1000"/>
                                        <p:tgtEl>
                                          <p:spTgt spid="7">
                                            <p:txEl>
                                              <p:pRg st="0" end="0"/>
                                            </p:txEl>
                                          </p:spTgt>
                                        </p:tgtEl>
                                      </p:cBhvr>
                                    </p:animEffect>
                                  </p:childTnLst>
                                </p:cTn>
                              </p:par>
                            </p:childTnLst>
                          </p:cTn>
                        </p:par>
                        <p:par>
                          <p:cTn id="12" fill="hold">
                            <p:stCondLst>
                              <p:cond delay="2000"/>
                            </p:stCondLst>
                            <p:childTnLst>
                              <p:par>
                                <p:cTn id="13" presetID="26" presetClass="emph" presetSubtype="0" fill="hold" nodeType="afterEffect">
                                  <p:stCondLst>
                                    <p:cond delay="0"/>
                                  </p:stCondLst>
                                  <p:childTnLst>
                                    <p:animEffect transition="out" filter="fade">
                                      <p:cBhvr>
                                        <p:cTn id="14" dur="1000" tmFilter="0, 0; .2, .5; .8, .5; 1, 0"/>
                                        <p:tgtEl>
                                          <p:spTgt spid="10"/>
                                        </p:tgtEl>
                                      </p:cBhvr>
                                    </p:animEffect>
                                    <p:animScale>
                                      <p:cBhvr>
                                        <p:cTn id="15"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P spid="11"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Lst>
      </p:bldP>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9" name="Rectangle 8"/>
          <p:cNvSpPr/>
          <p:nvPr userDrawn="1"/>
        </p:nvSpPr>
        <p:spPr>
          <a:xfrm>
            <a:off x="0" y="2571750"/>
            <a:ext cx="4572000" cy="257175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 name="Rectangle 7"/>
          <p:cNvSpPr/>
          <p:nvPr userDrawn="1"/>
        </p:nvSpPr>
        <p:spPr>
          <a:xfrm>
            <a:off x="4572000" y="0"/>
            <a:ext cx="4572000"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5220072" y="843558"/>
            <a:ext cx="3312368"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11" name="Content Placeholder 2"/>
          <p:cNvSpPr>
            <a:spLocks noGrp="1"/>
          </p:cNvSpPr>
          <p:nvPr>
            <p:ph idx="14"/>
          </p:nvPr>
        </p:nvSpPr>
        <p:spPr>
          <a:xfrm>
            <a:off x="611560" y="2787774"/>
            <a:ext cx="3312368" cy="1584176"/>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3" name="Picture Placeholder 2"/>
          <p:cNvSpPr>
            <a:spLocks noGrp="1"/>
          </p:cNvSpPr>
          <p:nvPr>
            <p:ph type="pic" sz="quarter" idx="15"/>
          </p:nvPr>
        </p:nvSpPr>
        <p:spPr>
          <a:xfrm>
            <a:off x="0" y="0"/>
            <a:ext cx="4572000" cy="2571750"/>
          </a:xfrm>
        </p:spPr>
        <p:txBody>
          <a:bodyPr/>
          <a:lstStyle>
            <a:lvl1pPr marL="0" indent="0">
              <a:buNone/>
              <a:defRPr/>
            </a:lvl1pPr>
          </a:lstStyle>
          <a:p>
            <a:endParaRPr lang="en-US" dirty="0"/>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732240"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Pentagon 11"/>
          <p:cNvSpPr/>
          <p:nvPr userDrawn="1"/>
        </p:nvSpPr>
        <p:spPr bwMode="auto">
          <a:xfrm rot="5400000">
            <a:off x="323528"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3" name="Slide Number Placeholder 5"/>
          <p:cNvSpPr txBox="1">
            <a:spLocks/>
          </p:cNvSpPr>
          <p:nvPr userDrawn="1"/>
        </p:nvSpPr>
        <p:spPr>
          <a:xfrm>
            <a:off x="257808" y="4587974"/>
            <a:ext cx="360040" cy="288032"/>
          </a:xfrm>
          <a:prstGeom prst="rect">
            <a:avLst/>
          </a:prstGeom>
        </p:spPr>
        <p:txBody>
          <a:bodyPr vert="horz" wrap="square" lIns="91440" tIns="45720" rIns="91440" bIns="45720" numCol="1" anchor="ctr" anchorCtr="0" compatLnSpc="1">
            <a:prstTxWarp prst="textNoShape">
              <a:avLst/>
            </a:prstTxWarp>
          </a:bodyPr>
          <a:lstStyle>
            <a:defPPr>
              <a:defRPr lang="en-US"/>
            </a:defPPr>
            <a:lvl1pPr algn="ctr" rtl="0" fontAlgn="base">
              <a:spcBef>
                <a:spcPct val="0"/>
              </a:spcBef>
              <a:spcAft>
                <a:spcPct val="0"/>
              </a:spcAft>
              <a:defRPr sz="900" b="1" kern="1200">
                <a:solidFill>
                  <a:srgbClr val="F8FAFA"/>
                </a:solidFill>
                <a:latin typeface="Calibri" charset="0"/>
                <a:ea typeface="ＭＳ Ｐゴシック" charset="0"/>
                <a:cs typeface="Arial" charset="0"/>
              </a:defRPr>
            </a:lvl1pPr>
            <a:lvl2pPr marL="457200" algn="l" rtl="0" fontAlgn="base">
              <a:spcBef>
                <a:spcPct val="0"/>
              </a:spcBef>
              <a:spcAft>
                <a:spcPct val="0"/>
              </a:spcAft>
              <a:defRPr kern="1200">
                <a:solidFill>
                  <a:schemeClr val="tx1"/>
                </a:solidFill>
                <a:latin typeface="Calibri" charset="0"/>
                <a:ea typeface="ＭＳ Ｐゴシック" charset="0"/>
                <a:cs typeface="ＭＳ Ｐゴシック" charset="0"/>
              </a:defRPr>
            </a:lvl2pPr>
            <a:lvl3pPr marL="914400" algn="l" rtl="0" fontAlgn="base">
              <a:spcBef>
                <a:spcPct val="0"/>
              </a:spcBef>
              <a:spcAft>
                <a:spcPct val="0"/>
              </a:spcAft>
              <a:defRPr kern="1200">
                <a:solidFill>
                  <a:schemeClr val="tx1"/>
                </a:solidFill>
                <a:latin typeface="Calibri" charset="0"/>
                <a:ea typeface="ＭＳ Ｐゴシック" charset="0"/>
                <a:cs typeface="ＭＳ Ｐゴシック" charset="0"/>
              </a:defRPr>
            </a:lvl3pPr>
            <a:lvl4pPr marL="1371600" algn="l" rtl="0" fontAlgn="base">
              <a:spcBef>
                <a:spcPct val="0"/>
              </a:spcBef>
              <a:spcAft>
                <a:spcPct val="0"/>
              </a:spcAft>
              <a:defRPr kern="1200">
                <a:solidFill>
                  <a:schemeClr val="tx1"/>
                </a:solidFill>
                <a:latin typeface="Calibri" charset="0"/>
                <a:ea typeface="ＭＳ Ｐゴシック" charset="0"/>
                <a:cs typeface="ＭＳ Ｐゴシック" charset="0"/>
              </a:defRPr>
            </a:lvl4pPr>
            <a:lvl5pPr marL="1828800" algn="l" rtl="0" fontAlgn="base">
              <a:spcBef>
                <a:spcPct val="0"/>
              </a:spcBef>
              <a:spcAft>
                <a:spcPct val="0"/>
              </a:spcAft>
              <a:defRPr kern="1200">
                <a:solidFill>
                  <a:schemeClr val="tx1"/>
                </a:solidFill>
                <a:latin typeface="Calibri" charset="0"/>
                <a:ea typeface="ＭＳ Ｐゴシック" charset="0"/>
                <a:cs typeface="ＭＳ Ｐゴシック" charset="0"/>
              </a:defRPr>
            </a:lvl5pPr>
            <a:lvl6pPr marL="2286000" algn="l" defTabSz="457200" rtl="0" eaLnBrk="1" latinLnBrk="0" hangingPunct="1">
              <a:defRPr kern="1200">
                <a:solidFill>
                  <a:schemeClr val="tx1"/>
                </a:solidFill>
                <a:latin typeface="Calibri" charset="0"/>
                <a:ea typeface="ＭＳ Ｐゴシック" charset="0"/>
                <a:cs typeface="ＭＳ Ｐゴシック" charset="0"/>
              </a:defRPr>
            </a:lvl6pPr>
            <a:lvl7pPr marL="2743200" algn="l" defTabSz="457200" rtl="0" eaLnBrk="1" latinLnBrk="0" hangingPunct="1">
              <a:defRPr kern="1200">
                <a:solidFill>
                  <a:schemeClr val="tx1"/>
                </a:solidFill>
                <a:latin typeface="Calibri" charset="0"/>
                <a:ea typeface="ＭＳ Ｐゴシック" charset="0"/>
                <a:cs typeface="ＭＳ Ｐゴシック" charset="0"/>
              </a:defRPr>
            </a:lvl7pPr>
            <a:lvl8pPr marL="3200400" algn="l" defTabSz="457200" rtl="0" eaLnBrk="1" latinLnBrk="0" hangingPunct="1">
              <a:defRPr kern="1200">
                <a:solidFill>
                  <a:schemeClr val="tx1"/>
                </a:solidFill>
                <a:latin typeface="Calibri" charset="0"/>
                <a:ea typeface="ＭＳ Ｐゴシック" charset="0"/>
                <a:cs typeface="ＭＳ Ｐゴシック" charset="0"/>
              </a:defRPr>
            </a:lvl8pPr>
            <a:lvl9pPr marL="3657600" algn="l" defTabSz="457200" rtl="0" eaLnBrk="1" latinLnBrk="0" hangingPunct="1">
              <a:defRPr kern="1200">
                <a:solidFill>
                  <a:schemeClr val="tx1"/>
                </a:solidFill>
                <a:latin typeface="Calibri" charset="0"/>
                <a:ea typeface="ＭＳ Ｐゴシック" charset="0"/>
                <a:cs typeface="ＭＳ Ｐゴシック" charset="0"/>
              </a:defRPr>
            </a:lvl9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501164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afterEffect">
                                  <p:stCondLst>
                                    <p:cond delay="0"/>
                                  </p:stCondLst>
                                  <p:childTnLst>
                                    <p:animEffect transition="out" filter="fade">
                                      <p:cBhvr>
                                        <p:cTn id="6" dur="1000" tmFilter="0, 0; .2, .5; .8, .5; 1, 0"/>
                                        <p:tgtEl>
                                          <p:spTgt spid="10"/>
                                        </p:tgtEl>
                                      </p:cBhvr>
                                    </p:animEffect>
                                    <p:animScale>
                                      <p:cBhvr>
                                        <p:cTn id="7" dur="500" autoRev="1" fill="hold"/>
                                        <p:tgtEl>
                                          <p:spTgt spid="10"/>
                                        </p:tgtEl>
                                      </p:cBhvr>
                                      <p:by x="105000" y="105000"/>
                                    </p:animScale>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1000"/>
                                        <p:tgtEl>
                                          <p:spTgt spid="7"/>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11">
                                            <p:txEl>
                                              <p:pRg st="0" end="0"/>
                                            </p:txEl>
                                          </p:spTgt>
                                        </p:tgtEl>
                                        <p:attrNameLst>
                                          <p:attrName>style.visibility</p:attrName>
                                        </p:attrNameLst>
                                      </p:cBhvr>
                                      <p:to>
                                        <p:strVal val="visible"/>
                                      </p:to>
                                    </p:set>
                                    <p:animEffect transition="in" filter="fade">
                                      <p:cBhvr>
                                        <p:cTn id="15" dur="10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tmplLst>
          <p:tmpl>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P spid="11"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Lst>
      </p:bldP>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9_Title Slide">
    <p:spTree>
      <p:nvGrpSpPr>
        <p:cNvPr id="1" name=""/>
        <p:cNvGrpSpPr/>
        <p:nvPr/>
      </p:nvGrpSpPr>
      <p:grpSpPr>
        <a:xfrm>
          <a:off x="0" y="0"/>
          <a:ext cx="0" cy="0"/>
          <a:chOff x="0" y="0"/>
          <a:chExt cx="0" cy="0"/>
        </a:xfrm>
      </p:grpSpPr>
      <p:sp>
        <p:nvSpPr>
          <p:cNvPr id="8" name="Rectangle 7"/>
          <p:cNvSpPr/>
          <p:nvPr userDrawn="1"/>
        </p:nvSpPr>
        <p:spPr>
          <a:xfrm>
            <a:off x="0" y="0"/>
            <a:ext cx="4572000"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 name="Rectangle 8"/>
          <p:cNvSpPr/>
          <p:nvPr userDrawn="1"/>
        </p:nvSpPr>
        <p:spPr>
          <a:xfrm>
            <a:off x="4572000" y="2571750"/>
            <a:ext cx="4572000" cy="257175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648072" y="843558"/>
            <a:ext cx="3312368"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11" name="Content Placeholder 2"/>
          <p:cNvSpPr>
            <a:spLocks noGrp="1"/>
          </p:cNvSpPr>
          <p:nvPr>
            <p:ph idx="14"/>
          </p:nvPr>
        </p:nvSpPr>
        <p:spPr>
          <a:xfrm>
            <a:off x="5183560" y="2787774"/>
            <a:ext cx="3312368" cy="1584176"/>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3" name="Picture Placeholder 2"/>
          <p:cNvSpPr>
            <a:spLocks noGrp="1"/>
          </p:cNvSpPr>
          <p:nvPr>
            <p:ph type="pic" sz="quarter" idx="15"/>
          </p:nvPr>
        </p:nvSpPr>
        <p:spPr>
          <a:xfrm>
            <a:off x="4572000" y="0"/>
            <a:ext cx="4572000" cy="2571750"/>
          </a:xfrm>
        </p:spPr>
        <p:txBody>
          <a:bodyPr/>
          <a:lstStyle>
            <a:lvl1pPr marL="0" indent="0">
              <a:buNone/>
              <a:defRPr/>
            </a:lvl1pPr>
          </a:lstStyle>
          <a:p>
            <a:endParaRPr lang="en-US" dirty="0"/>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051050"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Pentagon 11"/>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3"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631614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animEffect transition="in" filter="fade">
                                      <p:cBhvr>
                                        <p:cTn id="11" dur="1000"/>
                                        <p:tgtEl>
                                          <p:spTgt spid="11">
                                            <p:txEl>
                                              <p:pRg st="0" end="0"/>
                                            </p:txEl>
                                          </p:spTgt>
                                        </p:tgtEl>
                                      </p:cBhvr>
                                    </p:animEffect>
                                  </p:childTnLst>
                                </p:cTn>
                              </p:par>
                            </p:childTnLst>
                          </p:cTn>
                        </p:par>
                        <p:par>
                          <p:cTn id="12" fill="hold">
                            <p:stCondLst>
                              <p:cond delay="2000"/>
                            </p:stCondLst>
                            <p:childTnLst>
                              <p:par>
                                <p:cTn id="13" presetID="26" presetClass="emph" presetSubtype="0" fill="hold" nodeType="afterEffect">
                                  <p:stCondLst>
                                    <p:cond delay="0"/>
                                  </p:stCondLst>
                                  <p:childTnLst>
                                    <p:animEffect transition="out" filter="fade">
                                      <p:cBhvr>
                                        <p:cTn id="14" dur="1000" tmFilter="0, 0; .2, .5; .8, .5; 1, 0"/>
                                        <p:tgtEl>
                                          <p:spTgt spid="10"/>
                                        </p:tgtEl>
                                      </p:cBhvr>
                                    </p:animEffect>
                                    <p:animScale>
                                      <p:cBhvr>
                                        <p:cTn id="15"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P spid="11"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Lst>
      </p:bldP>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0_Title Slide">
    <p:spTree>
      <p:nvGrpSpPr>
        <p:cNvPr id="1" name=""/>
        <p:cNvGrpSpPr/>
        <p:nvPr/>
      </p:nvGrpSpPr>
      <p:grpSpPr>
        <a:xfrm>
          <a:off x="0" y="0"/>
          <a:ext cx="0" cy="0"/>
          <a:chOff x="0" y="0"/>
          <a:chExt cx="0" cy="0"/>
        </a:xfrm>
      </p:grpSpPr>
      <p:sp>
        <p:nvSpPr>
          <p:cNvPr id="9" name="Rectangle 8"/>
          <p:cNvSpPr/>
          <p:nvPr userDrawn="1"/>
        </p:nvSpPr>
        <p:spPr>
          <a:xfrm>
            <a:off x="0" y="2571750"/>
            <a:ext cx="4572000" cy="257175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 name="Rectangle 7"/>
          <p:cNvSpPr/>
          <p:nvPr userDrawn="1"/>
        </p:nvSpPr>
        <p:spPr>
          <a:xfrm>
            <a:off x="4572000" y="0"/>
            <a:ext cx="4572000" cy="5143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5220072" y="843558"/>
            <a:ext cx="3312368"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11" name="Content Placeholder 2"/>
          <p:cNvSpPr>
            <a:spLocks noGrp="1"/>
          </p:cNvSpPr>
          <p:nvPr>
            <p:ph idx="14"/>
          </p:nvPr>
        </p:nvSpPr>
        <p:spPr>
          <a:xfrm>
            <a:off x="611560" y="2787774"/>
            <a:ext cx="3312368" cy="1584176"/>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3" name="Picture Placeholder 2"/>
          <p:cNvSpPr>
            <a:spLocks noGrp="1"/>
          </p:cNvSpPr>
          <p:nvPr>
            <p:ph type="pic" sz="quarter" idx="15"/>
          </p:nvPr>
        </p:nvSpPr>
        <p:spPr>
          <a:xfrm>
            <a:off x="0" y="0"/>
            <a:ext cx="4572000" cy="2571750"/>
          </a:xfrm>
        </p:spPr>
        <p:txBody>
          <a:bodyPr/>
          <a:lstStyle>
            <a:lvl1pPr marL="0" indent="0">
              <a:buNone/>
              <a:defRPr/>
            </a:lvl1pPr>
          </a:lstStyle>
          <a:p>
            <a:endParaRPr lang="en-US" dirty="0"/>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732240"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Pentagon 11"/>
          <p:cNvSpPr/>
          <p:nvPr userDrawn="1"/>
        </p:nvSpPr>
        <p:spPr bwMode="auto">
          <a:xfrm rot="5400000">
            <a:off x="323528"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3" name="Slide Number Placeholder 5"/>
          <p:cNvSpPr txBox="1">
            <a:spLocks/>
          </p:cNvSpPr>
          <p:nvPr userDrawn="1"/>
        </p:nvSpPr>
        <p:spPr>
          <a:xfrm>
            <a:off x="257808" y="4587974"/>
            <a:ext cx="360040" cy="288032"/>
          </a:xfrm>
          <a:prstGeom prst="rect">
            <a:avLst/>
          </a:prstGeom>
        </p:spPr>
        <p:txBody>
          <a:bodyPr vert="horz" wrap="square" lIns="91440" tIns="45720" rIns="91440" bIns="45720" numCol="1" anchor="ctr" anchorCtr="0" compatLnSpc="1">
            <a:prstTxWarp prst="textNoShape">
              <a:avLst/>
            </a:prstTxWarp>
          </a:bodyPr>
          <a:lstStyle>
            <a:defPPr>
              <a:defRPr lang="en-US"/>
            </a:defPPr>
            <a:lvl1pPr algn="ctr" rtl="0" fontAlgn="base">
              <a:spcBef>
                <a:spcPct val="0"/>
              </a:spcBef>
              <a:spcAft>
                <a:spcPct val="0"/>
              </a:spcAft>
              <a:defRPr sz="900" b="1" kern="1200">
                <a:solidFill>
                  <a:srgbClr val="F8FAFA"/>
                </a:solidFill>
                <a:latin typeface="Calibri" charset="0"/>
                <a:ea typeface="ＭＳ Ｐゴシック" charset="0"/>
                <a:cs typeface="Arial" charset="0"/>
              </a:defRPr>
            </a:lvl1pPr>
            <a:lvl2pPr marL="457200" algn="l" rtl="0" fontAlgn="base">
              <a:spcBef>
                <a:spcPct val="0"/>
              </a:spcBef>
              <a:spcAft>
                <a:spcPct val="0"/>
              </a:spcAft>
              <a:defRPr kern="1200">
                <a:solidFill>
                  <a:schemeClr val="tx1"/>
                </a:solidFill>
                <a:latin typeface="Calibri" charset="0"/>
                <a:ea typeface="ＭＳ Ｐゴシック" charset="0"/>
                <a:cs typeface="ＭＳ Ｐゴシック" charset="0"/>
              </a:defRPr>
            </a:lvl2pPr>
            <a:lvl3pPr marL="914400" algn="l" rtl="0" fontAlgn="base">
              <a:spcBef>
                <a:spcPct val="0"/>
              </a:spcBef>
              <a:spcAft>
                <a:spcPct val="0"/>
              </a:spcAft>
              <a:defRPr kern="1200">
                <a:solidFill>
                  <a:schemeClr val="tx1"/>
                </a:solidFill>
                <a:latin typeface="Calibri" charset="0"/>
                <a:ea typeface="ＭＳ Ｐゴシック" charset="0"/>
                <a:cs typeface="ＭＳ Ｐゴシック" charset="0"/>
              </a:defRPr>
            </a:lvl3pPr>
            <a:lvl4pPr marL="1371600" algn="l" rtl="0" fontAlgn="base">
              <a:spcBef>
                <a:spcPct val="0"/>
              </a:spcBef>
              <a:spcAft>
                <a:spcPct val="0"/>
              </a:spcAft>
              <a:defRPr kern="1200">
                <a:solidFill>
                  <a:schemeClr val="tx1"/>
                </a:solidFill>
                <a:latin typeface="Calibri" charset="0"/>
                <a:ea typeface="ＭＳ Ｐゴシック" charset="0"/>
                <a:cs typeface="ＭＳ Ｐゴシック" charset="0"/>
              </a:defRPr>
            </a:lvl4pPr>
            <a:lvl5pPr marL="1828800" algn="l" rtl="0" fontAlgn="base">
              <a:spcBef>
                <a:spcPct val="0"/>
              </a:spcBef>
              <a:spcAft>
                <a:spcPct val="0"/>
              </a:spcAft>
              <a:defRPr kern="1200">
                <a:solidFill>
                  <a:schemeClr val="tx1"/>
                </a:solidFill>
                <a:latin typeface="Calibri" charset="0"/>
                <a:ea typeface="ＭＳ Ｐゴシック" charset="0"/>
                <a:cs typeface="ＭＳ Ｐゴシック" charset="0"/>
              </a:defRPr>
            </a:lvl5pPr>
            <a:lvl6pPr marL="2286000" algn="l" defTabSz="457200" rtl="0" eaLnBrk="1" latinLnBrk="0" hangingPunct="1">
              <a:defRPr kern="1200">
                <a:solidFill>
                  <a:schemeClr val="tx1"/>
                </a:solidFill>
                <a:latin typeface="Calibri" charset="0"/>
                <a:ea typeface="ＭＳ Ｐゴシック" charset="0"/>
                <a:cs typeface="ＭＳ Ｐゴシック" charset="0"/>
              </a:defRPr>
            </a:lvl6pPr>
            <a:lvl7pPr marL="2743200" algn="l" defTabSz="457200" rtl="0" eaLnBrk="1" latinLnBrk="0" hangingPunct="1">
              <a:defRPr kern="1200">
                <a:solidFill>
                  <a:schemeClr val="tx1"/>
                </a:solidFill>
                <a:latin typeface="Calibri" charset="0"/>
                <a:ea typeface="ＭＳ Ｐゴシック" charset="0"/>
                <a:cs typeface="ＭＳ Ｐゴシック" charset="0"/>
              </a:defRPr>
            </a:lvl7pPr>
            <a:lvl8pPr marL="3200400" algn="l" defTabSz="457200" rtl="0" eaLnBrk="1" latinLnBrk="0" hangingPunct="1">
              <a:defRPr kern="1200">
                <a:solidFill>
                  <a:schemeClr val="tx1"/>
                </a:solidFill>
                <a:latin typeface="Calibri" charset="0"/>
                <a:ea typeface="ＭＳ Ｐゴシック" charset="0"/>
                <a:cs typeface="ＭＳ Ｐゴシック" charset="0"/>
              </a:defRPr>
            </a:lvl8pPr>
            <a:lvl9pPr marL="3657600" algn="l" defTabSz="457200" rtl="0" eaLnBrk="1" latinLnBrk="0" hangingPunct="1">
              <a:defRPr kern="1200">
                <a:solidFill>
                  <a:schemeClr val="tx1"/>
                </a:solidFill>
                <a:latin typeface="Calibri" charset="0"/>
                <a:ea typeface="ＭＳ Ｐゴシック" charset="0"/>
                <a:cs typeface="ＭＳ Ｐゴシック" charset="0"/>
              </a:defRPr>
            </a:lvl9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2231586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afterEffect">
                                  <p:stCondLst>
                                    <p:cond delay="0"/>
                                  </p:stCondLst>
                                  <p:childTnLst>
                                    <p:animEffect transition="out" filter="fade">
                                      <p:cBhvr>
                                        <p:cTn id="6" dur="1000" tmFilter="0, 0; .2, .5; .8, .5; 1, 0"/>
                                        <p:tgtEl>
                                          <p:spTgt spid="10"/>
                                        </p:tgtEl>
                                      </p:cBhvr>
                                    </p:animEffect>
                                    <p:animScale>
                                      <p:cBhvr>
                                        <p:cTn id="7"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2_Title Slide">
    <p:spTree>
      <p:nvGrpSpPr>
        <p:cNvPr id="1" name=""/>
        <p:cNvGrpSpPr/>
        <p:nvPr/>
      </p:nvGrpSpPr>
      <p:grpSpPr>
        <a:xfrm>
          <a:off x="0" y="0"/>
          <a:ext cx="0" cy="0"/>
          <a:chOff x="0" y="0"/>
          <a:chExt cx="0" cy="0"/>
        </a:xfrm>
      </p:grpSpPr>
      <p:sp>
        <p:nvSpPr>
          <p:cNvPr id="8" name="Rectangle 7"/>
          <p:cNvSpPr/>
          <p:nvPr userDrawn="1"/>
        </p:nvSpPr>
        <p:spPr>
          <a:xfrm>
            <a:off x="0" y="0"/>
            <a:ext cx="4572000" cy="5143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 name="Rectangle 8"/>
          <p:cNvSpPr/>
          <p:nvPr userDrawn="1"/>
        </p:nvSpPr>
        <p:spPr>
          <a:xfrm>
            <a:off x="4572000" y="2571750"/>
            <a:ext cx="4572000" cy="257175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648072" y="843558"/>
            <a:ext cx="3312368"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11" name="Content Placeholder 2"/>
          <p:cNvSpPr>
            <a:spLocks noGrp="1"/>
          </p:cNvSpPr>
          <p:nvPr>
            <p:ph idx="14"/>
          </p:nvPr>
        </p:nvSpPr>
        <p:spPr>
          <a:xfrm>
            <a:off x="5183560" y="2787774"/>
            <a:ext cx="3312368" cy="1584176"/>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3" name="Picture Placeholder 2"/>
          <p:cNvSpPr>
            <a:spLocks noGrp="1"/>
          </p:cNvSpPr>
          <p:nvPr>
            <p:ph type="pic" sz="quarter" idx="15"/>
          </p:nvPr>
        </p:nvSpPr>
        <p:spPr>
          <a:xfrm>
            <a:off x="4572000" y="0"/>
            <a:ext cx="4572000" cy="2571750"/>
          </a:xfrm>
        </p:spPr>
        <p:txBody>
          <a:bodyPr/>
          <a:lstStyle>
            <a:lvl1pPr marL="0" indent="0">
              <a:buNone/>
              <a:defRPr/>
            </a:lvl1pPr>
          </a:lstStyle>
          <a:p>
            <a:endParaRPr lang="en-US" dirty="0"/>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051050"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Pentagon 11"/>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3"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3358988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animEffect transition="in" filter="fade">
                                      <p:cBhvr>
                                        <p:cTn id="11" dur="1000"/>
                                        <p:tgtEl>
                                          <p:spTgt spid="11">
                                            <p:txEl>
                                              <p:pRg st="0" end="0"/>
                                            </p:txEl>
                                          </p:spTgt>
                                        </p:tgtEl>
                                      </p:cBhvr>
                                    </p:animEffect>
                                  </p:childTnLst>
                                </p:cTn>
                              </p:par>
                            </p:childTnLst>
                          </p:cTn>
                        </p:par>
                        <p:par>
                          <p:cTn id="12" fill="hold">
                            <p:stCondLst>
                              <p:cond delay="2000"/>
                            </p:stCondLst>
                            <p:childTnLst>
                              <p:par>
                                <p:cTn id="13" presetID="26" presetClass="emph" presetSubtype="0" fill="hold" nodeType="afterEffect">
                                  <p:stCondLst>
                                    <p:cond delay="0"/>
                                  </p:stCondLst>
                                  <p:childTnLst>
                                    <p:animEffect transition="out" filter="fade">
                                      <p:cBhvr>
                                        <p:cTn id="14" dur="1000" tmFilter="0, 0; .2, .5; .8, .5; 1, 0"/>
                                        <p:tgtEl>
                                          <p:spTgt spid="10"/>
                                        </p:tgtEl>
                                      </p:cBhvr>
                                    </p:animEffect>
                                    <p:animScale>
                                      <p:cBhvr>
                                        <p:cTn id="15"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P spid="11"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1000"/>
                        <p:tgtEl>
                          <p:spTgt spid="11"/>
                        </p:tgtEl>
                      </p:cBhvr>
                    </p:animEffect>
                  </p:childTnLst>
                </p:cTn>
              </p:par>
            </p:tnLst>
          </p:tmpl>
        </p:tmplLst>
      </p:bldP>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7_Title Slide">
    <p:spTree>
      <p:nvGrpSpPr>
        <p:cNvPr id="1" name=""/>
        <p:cNvGrpSpPr/>
        <p:nvPr/>
      </p:nvGrpSpPr>
      <p:grpSpPr>
        <a:xfrm>
          <a:off x="0" y="0"/>
          <a:ext cx="0" cy="0"/>
          <a:chOff x="0" y="0"/>
          <a:chExt cx="0" cy="0"/>
        </a:xfrm>
      </p:grpSpPr>
      <p:sp>
        <p:nvSpPr>
          <p:cNvPr id="13" name="Picture Placeholder 2"/>
          <p:cNvSpPr>
            <a:spLocks noGrp="1"/>
          </p:cNvSpPr>
          <p:nvPr>
            <p:ph type="pic" sz="quarter" idx="17"/>
          </p:nvPr>
        </p:nvSpPr>
        <p:spPr>
          <a:xfrm>
            <a:off x="0" y="3435846"/>
            <a:ext cx="1907704" cy="1707654"/>
          </a:xfrm>
          <a:ln>
            <a:solidFill>
              <a:srgbClr val="FFFFFF"/>
            </a:solidFill>
          </a:ln>
        </p:spPr>
        <p:txBody>
          <a:bodyPr/>
          <a:lstStyle>
            <a:lvl1pPr marL="0" indent="0">
              <a:buNone/>
              <a:defRPr/>
            </a:lvl1pPr>
          </a:lstStyle>
          <a:p>
            <a:endParaRPr lang="en-US" dirty="0"/>
          </a:p>
        </p:txBody>
      </p:sp>
      <p:sp>
        <p:nvSpPr>
          <p:cNvPr id="14" name="Picture Placeholder 2"/>
          <p:cNvSpPr>
            <a:spLocks noGrp="1"/>
          </p:cNvSpPr>
          <p:nvPr>
            <p:ph type="pic" sz="quarter" idx="18"/>
          </p:nvPr>
        </p:nvSpPr>
        <p:spPr>
          <a:xfrm>
            <a:off x="0" y="1707654"/>
            <a:ext cx="1907704" cy="1728192"/>
          </a:xfrm>
          <a:ln>
            <a:solidFill>
              <a:srgbClr val="FFFFFF"/>
            </a:solidFill>
          </a:ln>
        </p:spPr>
        <p:txBody>
          <a:bodyPr/>
          <a:lstStyle>
            <a:lvl1pPr marL="0" indent="0">
              <a:buNone/>
              <a:defRPr/>
            </a:lvl1pPr>
          </a:lstStyle>
          <a:p>
            <a:endParaRPr lang="en-US" dirty="0"/>
          </a:p>
        </p:txBody>
      </p:sp>
      <p:sp>
        <p:nvSpPr>
          <p:cNvPr id="17" name="Picture Placeholder 2"/>
          <p:cNvSpPr>
            <a:spLocks noGrp="1"/>
          </p:cNvSpPr>
          <p:nvPr>
            <p:ph type="pic" sz="quarter" idx="19"/>
          </p:nvPr>
        </p:nvSpPr>
        <p:spPr>
          <a:xfrm>
            <a:off x="0" y="0"/>
            <a:ext cx="1907704" cy="1707654"/>
          </a:xfrm>
          <a:ln>
            <a:solidFill>
              <a:srgbClr val="FFFFFF"/>
            </a:solidFill>
          </a:ln>
        </p:spPr>
        <p:txBody>
          <a:bodyPr/>
          <a:lstStyle>
            <a:lvl1pPr marL="0" indent="0">
              <a:buNone/>
              <a:defRPr/>
            </a:lvl1pPr>
          </a:lstStyle>
          <a:p>
            <a:endParaRPr lang="en-US" dirty="0"/>
          </a:p>
        </p:txBody>
      </p:sp>
      <p:sp>
        <p:nvSpPr>
          <p:cNvPr id="20" name="Title 1"/>
          <p:cNvSpPr>
            <a:spLocks noGrp="1"/>
          </p:cNvSpPr>
          <p:nvPr>
            <p:ph type="ctrTitle"/>
          </p:nvPr>
        </p:nvSpPr>
        <p:spPr>
          <a:xfrm>
            <a:off x="2628900" y="195486"/>
            <a:ext cx="5829300" cy="864096"/>
          </a:xfrm>
        </p:spPr>
        <p:txBody>
          <a:bodyPr anchor="ctr"/>
          <a:lstStyle>
            <a:lvl1pPr algn="l">
              <a:defRPr sz="2800">
                <a:solidFill>
                  <a:srgbClr val="7E858E"/>
                </a:solidFill>
              </a:defRPr>
            </a:lvl1pPr>
          </a:lstStyle>
          <a:p>
            <a:r>
              <a:rPr lang="en-US" dirty="0" smtClean="0"/>
              <a:t>Click to edit Master title style</a:t>
            </a:r>
            <a:endParaRPr lang="en-US" dirty="0"/>
          </a:p>
        </p:txBody>
      </p:sp>
      <p:sp>
        <p:nvSpPr>
          <p:cNvPr id="21" name="Subtitle 2"/>
          <p:cNvSpPr>
            <a:spLocks noGrp="1"/>
          </p:cNvSpPr>
          <p:nvPr>
            <p:ph type="subTitle" idx="1"/>
          </p:nvPr>
        </p:nvSpPr>
        <p:spPr>
          <a:xfrm>
            <a:off x="2627784" y="1059582"/>
            <a:ext cx="5832648" cy="792088"/>
          </a:xfrm>
        </p:spPr>
        <p:txBody>
          <a:bodyPr/>
          <a:lstStyle>
            <a:lvl1pPr marL="0" indent="0" algn="l">
              <a:buNone/>
              <a:defRPr sz="200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22" name="Content Placeholder 2"/>
          <p:cNvSpPr>
            <a:spLocks noGrp="1"/>
          </p:cNvSpPr>
          <p:nvPr>
            <p:ph idx="13"/>
          </p:nvPr>
        </p:nvSpPr>
        <p:spPr>
          <a:xfrm>
            <a:off x="2627784" y="1923678"/>
            <a:ext cx="5832648" cy="2304256"/>
          </a:xfrm>
        </p:spPr>
        <p:txBody>
          <a:bodyPr/>
          <a:lstStyle>
            <a:lvl1pPr marL="0" indent="0" algn="l">
              <a:buNone/>
              <a:defRPr sz="1600">
                <a:solidFill>
                  <a:srgbClr val="7E858E"/>
                </a:solidFill>
              </a:defRPr>
            </a:lvl1pPr>
            <a:lvl2pPr marL="457200" indent="0" algn="l">
              <a:buNone/>
              <a:defRPr sz="1100">
                <a:solidFill>
                  <a:srgbClr val="7E858E"/>
                </a:solidFill>
              </a:defRPr>
            </a:lvl2pPr>
            <a:lvl3pPr marL="914400" indent="0" algn="l">
              <a:buNone/>
              <a:defRPr sz="1050">
                <a:solidFill>
                  <a:srgbClr val="7E858E"/>
                </a:solidFill>
              </a:defRPr>
            </a:lvl3pPr>
            <a:lvl4pPr marL="1371600" indent="0" algn="l">
              <a:buNone/>
              <a:defRPr sz="1000">
                <a:solidFill>
                  <a:srgbClr val="7E858E"/>
                </a:solidFill>
              </a:defRPr>
            </a:lvl4pPr>
            <a:lvl5pPr marL="1828800" indent="0" algn="l">
              <a:buNone/>
              <a:defRPr sz="1000">
                <a:solidFill>
                  <a:srgbClr val="7E858E"/>
                </a:solidFill>
              </a:defRPr>
            </a:lvl5pPr>
          </a:lstStyle>
          <a:p>
            <a:pPr lvl="0"/>
            <a:r>
              <a:rPr lang="en-US" dirty="0" smtClean="0"/>
              <a:t>Click to edit Master text styles</a:t>
            </a:r>
          </a:p>
        </p:txBody>
      </p:sp>
      <p:pic>
        <p:nvPicPr>
          <p:cNvPr id="25" name="Picture 24" descr="OptimaMark_NoText_RGB.eps"/>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466506" y="4443413"/>
            <a:ext cx="401638" cy="44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Pentagon 10"/>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2"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937059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1000"/>
                                        <p:tgtEl>
                                          <p:spTgt spid="2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1">
                                            <p:txEl>
                                              <p:pRg st="0" end="0"/>
                                            </p:txEl>
                                          </p:spTgt>
                                        </p:tgtEl>
                                        <p:attrNameLst>
                                          <p:attrName>style.visibility</p:attrName>
                                        </p:attrNameLst>
                                      </p:cBhvr>
                                      <p:to>
                                        <p:strVal val="visible"/>
                                      </p:to>
                                    </p:set>
                                    <p:animEffect transition="in" filter="fade">
                                      <p:cBhvr>
                                        <p:cTn id="11" dur="1000"/>
                                        <p:tgtEl>
                                          <p:spTgt spid="21">
                                            <p:txEl>
                                              <p:pRg st="0" end="0"/>
                                            </p:txEl>
                                          </p:spTgt>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22">
                                            <p:txEl>
                                              <p:pRg st="0" end="0"/>
                                            </p:txEl>
                                          </p:spTgt>
                                        </p:tgtEl>
                                        <p:attrNameLst>
                                          <p:attrName>style.visibility</p:attrName>
                                        </p:attrNameLst>
                                      </p:cBhvr>
                                      <p:to>
                                        <p:strVal val="visible"/>
                                      </p:to>
                                    </p:set>
                                    <p:animEffect transition="in" filter="fade">
                                      <p:cBhvr>
                                        <p:cTn id="15" dur="1000"/>
                                        <p:tgtEl>
                                          <p:spTgt spid="22">
                                            <p:txEl>
                                              <p:pRg st="0" end="0"/>
                                            </p:txEl>
                                          </p:spTgt>
                                        </p:tgtEl>
                                      </p:cBhvr>
                                    </p:animEffect>
                                  </p:childTnLst>
                                </p:cTn>
                              </p:par>
                            </p:childTnLst>
                          </p:cTn>
                        </p:par>
                        <p:par>
                          <p:cTn id="16" fill="hold">
                            <p:stCondLst>
                              <p:cond delay="3000"/>
                            </p:stCondLst>
                            <p:childTnLst>
                              <p:par>
                                <p:cTn id="17" presetID="26" presetClass="emph" presetSubtype="0" fill="hold" nodeType="afterEffect">
                                  <p:stCondLst>
                                    <p:cond delay="0"/>
                                  </p:stCondLst>
                                  <p:childTnLst>
                                    <p:animEffect transition="out" filter="fade">
                                      <p:cBhvr>
                                        <p:cTn id="18" dur="1000" tmFilter="0, 0; .2, .5; .8, .5; 1, 0"/>
                                        <p:tgtEl>
                                          <p:spTgt spid="25"/>
                                        </p:tgtEl>
                                      </p:cBhvr>
                                    </p:animEffect>
                                    <p:animScale>
                                      <p:cBhvr>
                                        <p:cTn id="19" dur="500" autoRev="1" fill="hold"/>
                                        <p:tgtEl>
                                          <p:spTgt spid="2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fade">
                      <p:cBhvr>
                        <p:cTn dur="1000"/>
                        <p:tgtEl>
                          <p:spTgt spid="21"/>
                        </p:tgtEl>
                      </p:cBhvr>
                    </p:animEffect>
                  </p:childTnLst>
                </p:cTn>
              </p:par>
            </p:tnLst>
          </p:tmpl>
        </p:tmplLst>
      </p:bldP>
      <p:bldP spid="22"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1000"/>
                        <p:tgtEl>
                          <p:spTgt spid="22"/>
                        </p:tgtEl>
                      </p:cBhvr>
                    </p:animEffect>
                  </p:childTnLst>
                </p:cTn>
              </p:par>
            </p:tnLst>
          </p:tmpl>
        </p:tmplLst>
      </p:bldP>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3_Title Slide">
    <p:spTree>
      <p:nvGrpSpPr>
        <p:cNvPr id="1" name=""/>
        <p:cNvGrpSpPr/>
        <p:nvPr/>
      </p:nvGrpSpPr>
      <p:grpSpPr>
        <a:xfrm>
          <a:off x="0" y="0"/>
          <a:ext cx="0" cy="0"/>
          <a:chOff x="0" y="0"/>
          <a:chExt cx="0" cy="0"/>
        </a:xfrm>
      </p:grpSpPr>
      <p:sp>
        <p:nvSpPr>
          <p:cNvPr id="8" name="Rectangle 7"/>
          <p:cNvSpPr/>
          <p:nvPr userDrawn="1"/>
        </p:nvSpPr>
        <p:spPr>
          <a:xfrm>
            <a:off x="1907704" y="0"/>
            <a:ext cx="723629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2627784" y="843558"/>
            <a:ext cx="5904656"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466506"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Picture Placeholder 2"/>
          <p:cNvSpPr>
            <a:spLocks noGrp="1"/>
          </p:cNvSpPr>
          <p:nvPr>
            <p:ph type="pic" sz="quarter" idx="17"/>
          </p:nvPr>
        </p:nvSpPr>
        <p:spPr>
          <a:xfrm>
            <a:off x="0" y="3435846"/>
            <a:ext cx="1907704" cy="1707654"/>
          </a:xfrm>
          <a:ln>
            <a:solidFill>
              <a:srgbClr val="FFFFFF"/>
            </a:solidFill>
          </a:ln>
        </p:spPr>
        <p:txBody>
          <a:bodyPr/>
          <a:lstStyle>
            <a:lvl1pPr marL="0" indent="0">
              <a:buNone/>
              <a:defRPr/>
            </a:lvl1pPr>
          </a:lstStyle>
          <a:p>
            <a:endParaRPr lang="en-US" dirty="0"/>
          </a:p>
        </p:txBody>
      </p:sp>
      <p:sp>
        <p:nvSpPr>
          <p:cNvPr id="14" name="Picture Placeholder 2"/>
          <p:cNvSpPr>
            <a:spLocks noGrp="1"/>
          </p:cNvSpPr>
          <p:nvPr>
            <p:ph type="pic" sz="quarter" idx="18"/>
          </p:nvPr>
        </p:nvSpPr>
        <p:spPr>
          <a:xfrm>
            <a:off x="0" y="1707654"/>
            <a:ext cx="1907704" cy="1728192"/>
          </a:xfrm>
          <a:ln>
            <a:solidFill>
              <a:srgbClr val="FFFFFF"/>
            </a:solidFill>
          </a:ln>
        </p:spPr>
        <p:txBody>
          <a:bodyPr/>
          <a:lstStyle>
            <a:lvl1pPr marL="0" indent="0">
              <a:buNone/>
              <a:defRPr/>
            </a:lvl1pPr>
          </a:lstStyle>
          <a:p>
            <a:endParaRPr lang="en-US" dirty="0"/>
          </a:p>
        </p:txBody>
      </p:sp>
      <p:sp>
        <p:nvSpPr>
          <p:cNvPr id="17" name="Picture Placeholder 2"/>
          <p:cNvSpPr>
            <a:spLocks noGrp="1"/>
          </p:cNvSpPr>
          <p:nvPr>
            <p:ph type="pic" sz="quarter" idx="19"/>
          </p:nvPr>
        </p:nvSpPr>
        <p:spPr>
          <a:xfrm>
            <a:off x="0" y="0"/>
            <a:ext cx="1907704" cy="1707654"/>
          </a:xfrm>
          <a:ln>
            <a:solidFill>
              <a:srgbClr val="FFFFFF"/>
            </a:solidFill>
          </a:ln>
        </p:spPr>
        <p:txBody>
          <a:bodyPr/>
          <a:lstStyle>
            <a:lvl1pPr marL="0" indent="0">
              <a:buNone/>
              <a:defRPr/>
            </a:lvl1pPr>
          </a:lstStyle>
          <a:p>
            <a:endParaRPr lang="en-US" dirty="0"/>
          </a:p>
        </p:txBody>
      </p:sp>
      <p:sp>
        <p:nvSpPr>
          <p:cNvPr id="11" name="Pentagon 10"/>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2"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3230933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childTnLst>
                                </p:cTn>
                              </p:par>
                            </p:childTnLst>
                          </p:cTn>
                        </p:par>
                        <p:par>
                          <p:cTn id="8" fill="hold">
                            <p:stCondLst>
                              <p:cond delay="1000"/>
                            </p:stCondLst>
                            <p:childTnLst>
                              <p:par>
                                <p:cTn id="9" presetID="26" presetClass="emph" presetSubtype="0" fill="hold" nodeType="afterEffect">
                                  <p:stCondLst>
                                    <p:cond delay="0"/>
                                  </p:stCondLst>
                                  <p:childTnLst>
                                    <p:animEffect transition="out" filter="fade">
                                      <p:cBhvr>
                                        <p:cTn id="10" dur="1000" tmFilter="0, 0; .2, .5; .8, .5; 1, 0"/>
                                        <p:tgtEl>
                                          <p:spTgt spid="10"/>
                                        </p:tgtEl>
                                      </p:cBhvr>
                                    </p:animEffect>
                                    <p:animScale>
                                      <p:cBhvr>
                                        <p:cTn id="11"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4_Title Slide">
    <p:spTree>
      <p:nvGrpSpPr>
        <p:cNvPr id="1" name=""/>
        <p:cNvGrpSpPr/>
        <p:nvPr/>
      </p:nvGrpSpPr>
      <p:grpSpPr>
        <a:xfrm>
          <a:off x="0" y="0"/>
          <a:ext cx="0" cy="0"/>
          <a:chOff x="0" y="0"/>
          <a:chExt cx="0" cy="0"/>
        </a:xfrm>
      </p:grpSpPr>
      <p:sp>
        <p:nvSpPr>
          <p:cNvPr id="8" name="Rectangle 7"/>
          <p:cNvSpPr/>
          <p:nvPr userDrawn="1"/>
        </p:nvSpPr>
        <p:spPr>
          <a:xfrm>
            <a:off x="1907704" y="0"/>
            <a:ext cx="7236296" cy="514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2627784" y="843558"/>
            <a:ext cx="5904656"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466506"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Picture Placeholder 2"/>
          <p:cNvSpPr>
            <a:spLocks noGrp="1"/>
          </p:cNvSpPr>
          <p:nvPr>
            <p:ph type="pic" sz="quarter" idx="17"/>
          </p:nvPr>
        </p:nvSpPr>
        <p:spPr>
          <a:xfrm>
            <a:off x="0" y="3435846"/>
            <a:ext cx="1907704" cy="1707654"/>
          </a:xfrm>
          <a:ln>
            <a:solidFill>
              <a:srgbClr val="FFFFFF"/>
            </a:solidFill>
          </a:ln>
        </p:spPr>
        <p:txBody>
          <a:bodyPr/>
          <a:lstStyle>
            <a:lvl1pPr marL="0" indent="0">
              <a:buNone/>
              <a:defRPr/>
            </a:lvl1pPr>
          </a:lstStyle>
          <a:p>
            <a:endParaRPr lang="en-US" dirty="0"/>
          </a:p>
        </p:txBody>
      </p:sp>
      <p:sp>
        <p:nvSpPr>
          <p:cNvPr id="14" name="Picture Placeholder 2"/>
          <p:cNvSpPr>
            <a:spLocks noGrp="1"/>
          </p:cNvSpPr>
          <p:nvPr>
            <p:ph type="pic" sz="quarter" idx="18"/>
          </p:nvPr>
        </p:nvSpPr>
        <p:spPr>
          <a:xfrm>
            <a:off x="0" y="1707654"/>
            <a:ext cx="1907704" cy="1728192"/>
          </a:xfrm>
          <a:ln>
            <a:noFill/>
          </a:ln>
        </p:spPr>
        <p:txBody>
          <a:bodyPr/>
          <a:lstStyle>
            <a:lvl1pPr marL="0" indent="0">
              <a:buNone/>
              <a:defRPr/>
            </a:lvl1pPr>
          </a:lstStyle>
          <a:p>
            <a:endParaRPr lang="en-US" dirty="0"/>
          </a:p>
        </p:txBody>
      </p:sp>
      <p:sp>
        <p:nvSpPr>
          <p:cNvPr id="17" name="Picture Placeholder 2"/>
          <p:cNvSpPr>
            <a:spLocks noGrp="1"/>
          </p:cNvSpPr>
          <p:nvPr>
            <p:ph type="pic" sz="quarter" idx="19"/>
          </p:nvPr>
        </p:nvSpPr>
        <p:spPr>
          <a:xfrm>
            <a:off x="0" y="0"/>
            <a:ext cx="1907704" cy="1707654"/>
          </a:xfrm>
          <a:ln>
            <a:noFill/>
          </a:ln>
        </p:spPr>
        <p:txBody>
          <a:bodyPr/>
          <a:lstStyle>
            <a:lvl1pPr marL="0" indent="0">
              <a:buNone/>
              <a:defRPr/>
            </a:lvl1pPr>
          </a:lstStyle>
          <a:p>
            <a:endParaRPr lang="en-US" dirty="0"/>
          </a:p>
        </p:txBody>
      </p:sp>
      <p:sp>
        <p:nvSpPr>
          <p:cNvPr id="11" name="Pentagon 10"/>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2"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1214559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childTnLst>
                                </p:cTn>
                              </p:par>
                            </p:childTnLst>
                          </p:cTn>
                        </p:par>
                        <p:par>
                          <p:cTn id="8" fill="hold">
                            <p:stCondLst>
                              <p:cond delay="1000"/>
                            </p:stCondLst>
                            <p:childTnLst>
                              <p:par>
                                <p:cTn id="9" presetID="26" presetClass="emph" presetSubtype="0" fill="hold" nodeType="afterEffect">
                                  <p:stCondLst>
                                    <p:cond delay="0"/>
                                  </p:stCondLst>
                                  <p:childTnLst>
                                    <p:animEffect transition="out" filter="fade">
                                      <p:cBhvr>
                                        <p:cTn id="10" dur="1000" tmFilter="0, 0; .2, .5; .8, .5; 1, 0"/>
                                        <p:tgtEl>
                                          <p:spTgt spid="10"/>
                                        </p:tgtEl>
                                      </p:cBhvr>
                                    </p:animEffect>
                                    <p:animScale>
                                      <p:cBhvr>
                                        <p:cTn id="11"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427734"/>
            <a:ext cx="7772400" cy="648072"/>
          </a:xfrm>
        </p:spPr>
        <p:txBody>
          <a:bodyPr anchor="ctr"/>
          <a:lstStyle>
            <a:lvl1pPr algn="ctr">
              <a:defRPr sz="2800">
                <a:solidFill>
                  <a:srgbClr val="818386"/>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683568" y="3075806"/>
            <a:ext cx="7776864" cy="432048"/>
          </a:xfrm>
        </p:spPr>
        <p:txBody>
          <a:bodyPr/>
          <a:lstStyle>
            <a:lvl1pPr marL="0" indent="0" algn="ctr">
              <a:buNone/>
              <a:defRPr sz="200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5" name="Rectangle 4"/>
          <p:cNvSpPr/>
          <p:nvPr userDrawn="1"/>
        </p:nvSpPr>
        <p:spPr>
          <a:xfrm flipV="1">
            <a:off x="0" y="3508375"/>
            <a:ext cx="9144000" cy="1635125"/>
          </a:xfrm>
          <a:prstGeom prst="rect">
            <a:avLst/>
          </a:prstGeom>
          <a:solidFill>
            <a:srgbClr val="71B2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p>
        </p:txBody>
      </p:sp>
      <p:sp>
        <p:nvSpPr>
          <p:cNvPr id="9" name="Text Placeholder 8"/>
          <p:cNvSpPr>
            <a:spLocks noGrp="1"/>
          </p:cNvSpPr>
          <p:nvPr>
            <p:ph type="body" sz="quarter" idx="10"/>
          </p:nvPr>
        </p:nvSpPr>
        <p:spPr>
          <a:xfrm>
            <a:off x="684213" y="3651250"/>
            <a:ext cx="7775575" cy="1152525"/>
          </a:xfrm>
        </p:spPr>
        <p:txBody>
          <a:bodyPr/>
          <a:lstStyle>
            <a:lvl1pPr marL="0" indent="0" algn="ctr">
              <a:buNone/>
              <a:defRPr sz="1600">
                <a:solidFill>
                  <a:srgbClr val="FFFFFF"/>
                </a:solidFill>
              </a:defRPr>
            </a:lvl1pPr>
            <a:lvl2pPr marL="457200" indent="0" algn="ctr">
              <a:buNone/>
              <a:defRPr>
                <a:solidFill>
                  <a:srgbClr val="FFFFFF"/>
                </a:solidFill>
              </a:defRPr>
            </a:lvl2pPr>
            <a:lvl3pPr marL="914400" indent="0" algn="ctr">
              <a:buNone/>
              <a:defRPr>
                <a:solidFill>
                  <a:srgbClr val="FFFFFF"/>
                </a:solidFill>
              </a:defRPr>
            </a:lvl3pPr>
            <a:lvl4pPr marL="1371600" indent="0" algn="ctr">
              <a:buNone/>
              <a:defRPr>
                <a:solidFill>
                  <a:srgbClr val="FFFFFF"/>
                </a:solidFill>
              </a:defRPr>
            </a:lvl4pPr>
            <a:lvl5pPr marL="1828800" indent="0" algn="ctr">
              <a:buNone/>
              <a:defRPr>
                <a:solidFill>
                  <a:srgbClr val="FFFFFF"/>
                </a:solidFill>
              </a:defRPr>
            </a:lvl5pPr>
          </a:lstStyle>
          <a:p>
            <a:pPr lvl="0"/>
            <a:r>
              <a:rPr lang="en-US" dirty="0" smtClean="0"/>
              <a:t>Click to edit Master text styles</a:t>
            </a:r>
          </a:p>
        </p:txBody>
      </p:sp>
      <p:pic>
        <p:nvPicPr>
          <p:cNvPr id="8" name="Picture 7" descr="EERE_Logo.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9512" y="195486"/>
            <a:ext cx="1800200" cy="263904"/>
          </a:xfrm>
          <a:prstGeom prst="rect">
            <a:avLst/>
          </a:prstGeom>
        </p:spPr>
      </p:pic>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auto">
          <a:xfrm>
            <a:off x="3924300" y="628073"/>
            <a:ext cx="1295400" cy="1429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0916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1500" fill="hold"/>
                                        <p:tgtEl>
                                          <p:spTgt spid="11"/>
                                        </p:tgtEl>
                                        <p:attrNameLst>
                                          <p:attrName>ppt_w</p:attrName>
                                        </p:attrNameLst>
                                      </p:cBhvr>
                                      <p:tavLst>
                                        <p:tav tm="0">
                                          <p:val>
                                            <p:strVal val="#ppt_w*0.70"/>
                                          </p:val>
                                        </p:tav>
                                        <p:tav tm="100000">
                                          <p:val>
                                            <p:strVal val="#ppt_w"/>
                                          </p:val>
                                        </p:tav>
                                      </p:tavLst>
                                    </p:anim>
                                    <p:anim calcmode="lin" valueType="num">
                                      <p:cBhvr>
                                        <p:cTn id="8" dur="1500" fill="hold"/>
                                        <p:tgtEl>
                                          <p:spTgt spid="11"/>
                                        </p:tgtEl>
                                        <p:attrNameLst>
                                          <p:attrName>ppt_h</p:attrName>
                                        </p:attrNameLst>
                                      </p:cBhvr>
                                      <p:tavLst>
                                        <p:tav tm="0">
                                          <p:val>
                                            <p:strVal val="#ppt_h"/>
                                          </p:val>
                                        </p:tav>
                                        <p:tav tm="100000">
                                          <p:val>
                                            <p:strVal val="#ppt_h"/>
                                          </p:val>
                                        </p:tav>
                                      </p:tavLst>
                                    </p:anim>
                                    <p:animEffect transition="in" filter="fade">
                                      <p:cBhvr>
                                        <p:cTn id="9" dur="1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5_Title Slide">
    <p:spTree>
      <p:nvGrpSpPr>
        <p:cNvPr id="1" name=""/>
        <p:cNvGrpSpPr/>
        <p:nvPr/>
      </p:nvGrpSpPr>
      <p:grpSpPr>
        <a:xfrm>
          <a:off x="0" y="0"/>
          <a:ext cx="0" cy="0"/>
          <a:chOff x="0" y="0"/>
          <a:chExt cx="0" cy="0"/>
        </a:xfrm>
      </p:grpSpPr>
      <p:sp>
        <p:nvSpPr>
          <p:cNvPr id="8" name="Rectangle 7"/>
          <p:cNvSpPr/>
          <p:nvPr userDrawn="1"/>
        </p:nvSpPr>
        <p:spPr>
          <a:xfrm>
            <a:off x="1907704" y="0"/>
            <a:ext cx="7236296"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2627784" y="843558"/>
            <a:ext cx="5904656"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466506"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Picture Placeholder 2"/>
          <p:cNvSpPr>
            <a:spLocks noGrp="1"/>
          </p:cNvSpPr>
          <p:nvPr>
            <p:ph type="pic" sz="quarter" idx="17"/>
          </p:nvPr>
        </p:nvSpPr>
        <p:spPr>
          <a:xfrm>
            <a:off x="0" y="3435846"/>
            <a:ext cx="1907704" cy="1707654"/>
          </a:xfrm>
          <a:ln>
            <a:solidFill>
              <a:srgbClr val="FFFFFF"/>
            </a:solidFill>
          </a:ln>
        </p:spPr>
        <p:txBody>
          <a:bodyPr/>
          <a:lstStyle>
            <a:lvl1pPr marL="0" indent="0">
              <a:buNone/>
              <a:defRPr/>
            </a:lvl1pPr>
          </a:lstStyle>
          <a:p>
            <a:endParaRPr lang="en-US" dirty="0"/>
          </a:p>
        </p:txBody>
      </p:sp>
      <p:sp>
        <p:nvSpPr>
          <p:cNvPr id="14" name="Picture Placeholder 2"/>
          <p:cNvSpPr>
            <a:spLocks noGrp="1"/>
          </p:cNvSpPr>
          <p:nvPr>
            <p:ph type="pic" sz="quarter" idx="18"/>
          </p:nvPr>
        </p:nvSpPr>
        <p:spPr>
          <a:xfrm>
            <a:off x="0" y="1707654"/>
            <a:ext cx="1907704" cy="1728192"/>
          </a:xfrm>
          <a:ln>
            <a:solidFill>
              <a:srgbClr val="FFFFFF"/>
            </a:solidFill>
          </a:ln>
        </p:spPr>
        <p:txBody>
          <a:bodyPr/>
          <a:lstStyle>
            <a:lvl1pPr marL="0" indent="0">
              <a:buNone/>
              <a:defRPr/>
            </a:lvl1pPr>
          </a:lstStyle>
          <a:p>
            <a:endParaRPr lang="en-US" dirty="0"/>
          </a:p>
        </p:txBody>
      </p:sp>
      <p:sp>
        <p:nvSpPr>
          <p:cNvPr id="17" name="Picture Placeholder 2"/>
          <p:cNvSpPr>
            <a:spLocks noGrp="1"/>
          </p:cNvSpPr>
          <p:nvPr>
            <p:ph type="pic" sz="quarter" idx="19"/>
          </p:nvPr>
        </p:nvSpPr>
        <p:spPr>
          <a:xfrm>
            <a:off x="0" y="0"/>
            <a:ext cx="1907704" cy="1707654"/>
          </a:xfrm>
          <a:ln>
            <a:solidFill>
              <a:srgbClr val="FFFFFF"/>
            </a:solidFill>
          </a:ln>
        </p:spPr>
        <p:txBody>
          <a:bodyPr/>
          <a:lstStyle>
            <a:lvl1pPr marL="0" indent="0">
              <a:buNone/>
              <a:defRPr/>
            </a:lvl1pPr>
          </a:lstStyle>
          <a:p>
            <a:endParaRPr lang="en-US" dirty="0"/>
          </a:p>
        </p:txBody>
      </p:sp>
      <p:sp>
        <p:nvSpPr>
          <p:cNvPr id="11" name="Pentagon 10"/>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2"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3360979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childTnLst>
                                </p:cTn>
                              </p:par>
                            </p:childTnLst>
                          </p:cTn>
                        </p:par>
                        <p:par>
                          <p:cTn id="8" fill="hold">
                            <p:stCondLst>
                              <p:cond delay="1000"/>
                            </p:stCondLst>
                            <p:childTnLst>
                              <p:par>
                                <p:cTn id="9" presetID="26" presetClass="emph" presetSubtype="0" fill="hold" nodeType="afterEffect">
                                  <p:stCondLst>
                                    <p:cond delay="0"/>
                                  </p:stCondLst>
                                  <p:childTnLst>
                                    <p:animEffect transition="out" filter="fade">
                                      <p:cBhvr>
                                        <p:cTn id="10" dur="1000" tmFilter="0, 0; .2, .5; .8, .5; 1, 0"/>
                                        <p:tgtEl>
                                          <p:spTgt spid="10"/>
                                        </p:tgtEl>
                                      </p:cBhvr>
                                    </p:animEffect>
                                    <p:animScale>
                                      <p:cBhvr>
                                        <p:cTn id="11"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6_Title Slide">
    <p:spTree>
      <p:nvGrpSpPr>
        <p:cNvPr id="1" name=""/>
        <p:cNvGrpSpPr/>
        <p:nvPr/>
      </p:nvGrpSpPr>
      <p:grpSpPr>
        <a:xfrm>
          <a:off x="0" y="0"/>
          <a:ext cx="0" cy="0"/>
          <a:chOff x="0" y="0"/>
          <a:chExt cx="0" cy="0"/>
        </a:xfrm>
      </p:grpSpPr>
      <p:sp>
        <p:nvSpPr>
          <p:cNvPr id="8" name="Rectangle 7"/>
          <p:cNvSpPr/>
          <p:nvPr userDrawn="1"/>
        </p:nvSpPr>
        <p:spPr>
          <a:xfrm>
            <a:off x="1907704" y="0"/>
            <a:ext cx="7236296" cy="5143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2627784" y="843558"/>
            <a:ext cx="5904656"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466506"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Picture Placeholder 2"/>
          <p:cNvSpPr>
            <a:spLocks noGrp="1"/>
          </p:cNvSpPr>
          <p:nvPr>
            <p:ph type="pic" sz="quarter" idx="17"/>
          </p:nvPr>
        </p:nvSpPr>
        <p:spPr>
          <a:xfrm>
            <a:off x="0" y="3435846"/>
            <a:ext cx="1907704" cy="1707654"/>
          </a:xfrm>
          <a:ln>
            <a:solidFill>
              <a:srgbClr val="FFFFFF"/>
            </a:solidFill>
          </a:ln>
        </p:spPr>
        <p:txBody>
          <a:bodyPr/>
          <a:lstStyle>
            <a:lvl1pPr marL="0" indent="0">
              <a:buNone/>
              <a:defRPr/>
            </a:lvl1pPr>
          </a:lstStyle>
          <a:p>
            <a:endParaRPr lang="en-US" dirty="0"/>
          </a:p>
        </p:txBody>
      </p:sp>
      <p:sp>
        <p:nvSpPr>
          <p:cNvPr id="14" name="Picture Placeholder 2"/>
          <p:cNvSpPr>
            <a:spLocks noGrp="1"/>
          </p:cNvSpPr>
          <p:nvPr>
            <p:ph type="pic" sz="quarter" idx="18"/>
          </p:nvPr>
        </p:nvSpPr>
        <p:spPr>
          <a:xfrm>
            <a:off x="0" y="1707654"/>
            <a:ext cx="1907704" cy="1728192"/>
          </a:xfrm>
          <a:ln>
            <a:solidFill>
              <a:srgbClr val="FFFFFF"/>
            </a:solidFill>
          </a:ln>
        </p:spPr>
        <p:txBody>
          <a:bodyPr/>
          <a:lstStyle>
            <a:lvl1pPr marL="0" indent="0">
              <a:buNone/>
              <a:defRPr/>
            </a:lvl1pPr>
          </a:lstStyle>
          <a:p>
            <a:endParaRPr lang="en-US" dirty="0"/>
          </a:p>
        </p:txBody>
      </p:sp>
      <p:sp>
        <p:nvSpPr>
          <p:cNvPr id="17" name="Picture Placeholder 2"/>
          <p:cNvSpPr>
            <a:spLocks noGrp="1"/>
          </p:cNvSpPr>
          <p:nvPr>
            <p:ph type="pic" sz="quarter" idx="19"/>
          </p:nvPr>
        </p:nvSpPr>
        <p:spPr>
          <a:xfrm>
            <a:off x="0" y="0"/>
            <a:ext cx="1907704" cy="1707654"/>
          </a:xfrm>
          <a:ln>
            <a:solidFill>
              <a:srgbClr val="FFFFFF"/>
            </a:solidFill>
          </a:ln>
        </p:spPr>
        <p:txBody>
          <a:bodyPr/>
          <a:lstStyle>
            <a:lvl1pPr marL="0" indent="0">
              <a:buNone/>
              <a:defRPr/>
            </a:lvl1pPr>
          </a:lstStyle>
          <a:p>
            <a:endParaRPr lang="en-US" dirty="0"/>
          </a:p>
        </p:txBody>
      </p:sp>
      <p:sp>
        <p:nvSpPr>
          <p:cNvPr id="11" name="Pentagon 10"/>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2"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3993163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childTnLst>
                                </p:cTn>
                              </p:par>
                            </p:childTnLst>
                          </p:cTn>
                        </p:par>
                        <p:par>
                          <p:cTn id="8" fill="hold">
                            <p:stCondLst>
                              <p:cond delay="1000"/>
                            </p:stCondLst>
                            <p:childTnLst>
                              <p:par>
                                <p:cTn id="9" presetID="26" presetClass="emph" presetSubtype="0" fill="hold" nodeType="afterEffect">
                                  <p:stCondLst>
                                    <p:cond delay="0"/>
                                  </p:stCondLst>
                                  <p:childTnLst>
                                    <p:animEffect transition="out" filter="fade">
                                      <p:cBhvr>
                                        <p:cTn id="10" dur="1000" tmFilter="0, 0; .2, .5; .8, .5; 1, 0"/>
                                        <p:tgtEl>
                                          <p:spTgt spid="10"/>
                                        </p:tgtEl>
                                      </p:cBhvr>
                                    </p:animEffect>
                                    <p:animScale>
                                      <p:cBhvr>
                                        <p:cTn id="11"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8_Title Slide">
    <p:spTree>
      <p:nvGrpSpPr>
        <p:cNvPr id="1" name=""/>
        <p:cNvGrpSpPr/>
        <p:nvPr/>
      </p:nvGrpSpPr>
      <p:grpSpPr>
        <a:xfrm>
          <a:off x="0" y="0"/>
          <a:ext cx="0" cy="0"/>
          <a:chOff x="0" y="0"/>
          <a:chExt cx="0" cy="0"/>
        </a:xfrm>
      </p:grpSpPr>
      <p:sp>
        <p:nvSpPr>
          <p:cNvPr id="8" name="Rectangle 7"/>
          <p:cNvSpPr/>
          <p:nvPr userDrawn="1"/>
        </p:nvSpPr>
        <p:spPr>
          <a:xfrm>
            <a:off x="1907704" y="0"/>
            <a:ext cx="723629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2627784" y="843558"/>
            <a:ext cx="5904656"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466506"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Picture Placeholder 2"/>
          <p:cNvSpPr>
            <a:spLocks noGrp="1"/>
          </p:cNvSpPr>
          <p:nvPr>
            <p:ph type="pic" sz="quarter" idx="19"/>
          </p:nvPr>
        </p:nvSpPr>
        <p:spPr>
          <a:xfrm>
            <a:off x="0" y="0"/>
            <a:ext cx="1907704" cy="5143500"/>
          </a:xfrm>
          <a:ln>
            <a:solidFill>
              <a:srgbClr val="FFFFFF"/>
            </a:solidFill>
          </a:ln>
        </p:spPr>
        <p:txBody>
          <a:bodyPr/>
          <a:lstStyle>
            <a:lvl1pPr marL="0" indent="0">
              <a:buNone/>
              <a:defRPr/>
            </a:lvl1pPr>
          </a:lstStyle>
          <a:p>
            <a:endParaRPr lang="en-US" dirty="0"/>
          </a:p>
        </p:txBody>
      </p:sp>
      <p:sp>
        <p:nvSpPr>
          <p:cNvPr id="9" name="Pentagon 8"/>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1"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3398819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childTnLst>
                                </p:cTn>
                              </p:par>
                            </p:childTnLst>
                          </p:cTn>
                        </p:par>
                        <p:par>
                          <p:cTn id="8" fill="hold">
                            <p:stCondLst>
                              <p:cond delay="1000"/>
                            </p:stCondLst>
                            <p:childTnLst>
                              <p:par>
                                <p:cTn id="9" presetID="26" presetClass="emph" presetSubtype="0" fill="hold" nodeType="afterEffect">
                                  <p:stCondLst>
                                    <p:cond delay="0"/>
                                  </p:stCondLst>
                                  <p:childTnLst>
                                    <p:animEffect transition="out" filter="fade">
                                      <p:cBhvr>
                                        <p:cTn id="10" dur="1000" tmFilter="0, 0; .2, .5; .8, .5; 1, 0"/>
                                        <p:tgtEl>
                                          <p:spTgt spid="10"/>
                                        </p:tgtEl>
                                      </p:cBhvr>
                                    </p:animEffect>
                                    <p:animScale>
                                      <p:cBhvr>
                                        <p:cTn id="11"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0_Title Slide">
    <p:spTree>
      <p:nvGrpSpPr>
        <p:cNvPr id="1" name=""/>
        <p:cNvGrpSpPr/>
        <p:nvPr/>
      </p:nvGrpSpPr>
      <p:grpSpPr>
        <a:xfrm>
          <a:off x="0" y="0"/>
          <a:ext cx="0" cy="0"/>
          <a:chOff x="0" y="0"/>
          <a:chExt cx="0" cy="0"/>
        </a:xfrm>
      </p:grpSpPr>
      <p:sp>
        <p:nvSpPr>
          <p:cNvPr id="8" name="Rectangle 7"/>
          <p:cNvSpPr/>
          <p:nvPr userDrawn="1"/>
        </p:nvSpPr>
        <p:spPr>
          <a:xfrm>
            <a:off x="1907704" y="0"/>
            <a:ext cx="723629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2627784" y="843558"/>
            <a:ext cx="5904656"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466506"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Picture Placeholder 2"/>
          <p:cNvSpPr>
            <a:spLocks noGrp="1"/>
          </p:cNvSpPr>
          <p:nvPr>
            <p:ph type="pic" sz="quarter" idx="19"/>
          </p:nvPr>
        </p:nvSpPr>
        <p:spPr>
          <a:xfrm>
            <a:off x="0" y="0"/>
            <a:ext cx="1907704" cy="2571750"/>
          </a:xfrm>
          <a:ln>
            <a:solidFill>
              <a:srgbClr val="FFFFFF"/>
            </a:solidFill>
          </a:ln>
        </p:spPr>
        <p:txBody>
          <a:bodyPr/>
          <a:lstStyle>
            <a:lvl1pPr marL="0" indent="0">
              <a:buNone/>
              <a:defRPr/>
            </a:lvl1pPr>
          </a:lstStyle>
          <a:p>
            <a:endParaRPr lang="en-US" dirty="0"/>
          </a:p>
        </p:txBody>
      </p:sp>
      <p:sp>
        <p:nvSpPr>
          <p:cNvPr id="9" name="Picture Placeholder 2"/>
          <p:cNvSpPr>
            <a:spLocks noGrp="1"/>
          </p:cNvSpPr>
          <p:nvPr>
            <p:ph type="pic" sz="quarter" idx="20"/>
          </p:nvPr>
        </p:nvSpPr>
        <p:spPr>
          <a:xfrm>
            <a:off x="0" y="2571750"/>
            <a:ext cx="1907704" cy="2571750"/>
          </a:xfrm>
          <a:ln>
            <a:solidFill>
              <a:srgbClr val="FFFFFF"/>
            </a:solidFill>
          </a:ln>
        </p:spPr>
        <p:txBody>
          <a:bodyPr/>
          <a:lstStyle>
            <a:lvl1pPr marL="0" indent="0">
              <a:buNone/>
              <a:defRPr/>
            </a:lvl1pPr>
          </a:lstStyle>
          <a:p>
            <a:endParaRPr lang="en-US" dirty="0"/>
          </a:p>
        </p:txBody>
      </p:sp>
      <p:sp>
        <p:nvSpPr>
          <p:cNvPr id="11" name="Pentagon 10"/>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2"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2633392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childTnLst>
                                </p:cTn>
                              </p:par>
                            </p:childTnLst>
                          </p:cTn>
                        </p:par>
                        <p:par>
                          <p:cTn id="8" fill="hold">
                            <p:stCondLst>
                              <p:cond delay="1000"/>
                            </p:stCondLst>
                            <p:childTnLst>
                              <p:par>
                                <p:cTn id="9" presetID="26" presetClass="emph" presetSubtype="0" fill="hold" nodeType="afterEffect">
                                  <p:stCondLst>
                                    <p:cond delay="0"/>
                                  </p:stCondLst>
                                  <p:childTnLst>
                                    <p:animEffect transition="out" filter="fade">
                                      <p:cBhvr>
                                        <p:cTn id="10" dur="1000" tmFilter="0, 0; .2, .5; .8, .5; 1, 0"/>
                                        <p:tgtEl>
                                          <p:spTgt spid="10"/>
                                        </p:tgtEl>
                                      </p:cBhvr>
                                    </p:animEffect>
                                    <p:animScale>
                                      <p:cBhvr>
                                        <p:cTn id="11"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41_Title Slide">
    <p:spTree>
      <p:nvGrpSpPr>
        <p:cNvPr id="1" name=""/>
        <p:cNvGrpSpPr/>
        <p:nvPr/>
      </p:nvGrpSpPr>
      <p:grpSpPr>
        <a:xfrm>
          <a:off x="0" y="0"/>
          <a:ext cx="0" cy="0"/>
          <a:chOff x="0" y="0"/>
          <a:chExt cx="0" cy="0"/>
        </a:xfrm>
      </p:grpSpPr>
      <p:sp>
        <p:nvSpPr>
          <p:cNvPr id="8" name="Rectangle 7"/>
          <p:cNvSpPr/>
          <p:nvPr userDrawn="1"/>
        </p:nvSpPr>
        <p:spPr>
          <a:xfrm>
            <a:off x="1907704" y="0"/>
            <a:ext cx="7236296" cy="514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2627784" y="843558"/>
            <a:ext cx="5904656"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466506"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Picture Placeholder 2"/>
          <p:cNvSpPr>
            <a:spLocks noGrp="1"/>
          </p:cNvSpPr>
          <p:nvPr>
            <p:ph type="pic" sz="quarter" idx="19"/>
          </p:nvPr>
        </p:nvSpPr>
        <p:spPr>
          <a:xfrm>
            <a:off x="0" y="0"/>
            <a:ext cx="1907704" cy="5143500"/>
          </a:xfrm>
          <a:ln>
            <a:solidFill>
              <a:srgbClr val="FFFFFF"/>
            </a:solidFill>
          </a:ln>
        </p:spPr>
        <p:txBody>
          <a:bodyPr/>
          <a:lstStyle>
            <a:lvl1pPr marL="0" indent="0">
              <a:buNone/>
              <a:defRPr/>
            </a:lvl1pPr>
          </a:lstStyle>
          <a:p>
            <a:endParaRPr lang="en-US" dirty="0"/>
          </a:p>
        </p:txBody>
      </p:sp>
      <p:sp>
        <p:nvSpPr>
          <p:cNvPr id="9" name="Pentagon 8"/>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1"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77987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childTnLst>
                                </p:cTn>
                              </p:par>
                            </p:childTnLst>
                          </p:cTn>
                        </p:par>
                        <p:par>
                          <p:cTn id="8" fill="hold">
                            <p:stCondLst>
                              <p:cond delay="1000"/>
                            </p:stCondLst>
                            <p:childTnLst>
                              <p:par>
                                <p:cTn id="9" presetID="26" presetClass="emph" presetSubtype="0" fill="hold" nodeType="afterEffect">
                                  <p:stCondLst>
                                    <p:cond delay="0"/>
                                  </p:stCondLst>
                                  <p:childTnLst>
                                    <p:animEffect transition="out" filter="fade">
                                      <p:cBhvr>
                                        <p:cTn id="10" dur="1000" tmFilter="0, 0; .2, .5; .8, .5; 1, 0"/>
                                        <p:tgtEl>
                                          <p:spTgt spid="10"/>
                                        </p:tgtEl>
                                      </p:cBhvr>
                                    </p:animEffect>
                                    <p:animScale>
                                      <p:cBhvr>
                                        <p:cTn id="11"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42_Title Slide">
    <p:spTree>
      <p:nvGrpSpPr>
        <p:cNvPr id="1" name=""/>
        <p:cNvGrpSpPr/>
        <p:nvPr/>
      </p:nvGrpSpPr>
      <p:grpSpPr>
        <a:xfrm>
          <a:off x="0" y="0"/>
          <a:ext cx="0" cy="0"/>
          <a:chOff x="0" y="0"/>
          <a:chExt cx="0" cy="0"/>
        </a:xfrm>
      </p:grpSpPr>
      <p:sp>
        <p:nvSpPr>
          <p:cNvPr id="8" name="Rectangle 7"/>
          <p:cNvSpPr/>
          <p:nvPr userDrawn="1"/>
        </p:nvSpPr>
        <p:spPr>
          <a:xfrm>
            <a:off x="1907704" y="0"/>
            <a:ext cx="7236296" cy="5143500"/>
          </a:xfrm>
          <a:prstGeom prst="rect">
            <a:avLst/>
          </a:prstGeom>
          <a:solidFill>
            <a:srgbClr val="C0392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2627784" y="843558"/>
            <a:ext cx="5904656"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466506"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Picture Placeholder 2"/>
          <p:cNvSpPr>
            <a:spLocks noGrp="1"/>
          </p:cNvSpPr>
          <p:nvPr>
            <p:ph type="pic" sz="quarter" idx="19"/>
          </p:nvPr>
        </p:nvSpPr>
        <p:spPr>
          <a:xfrm>
            <a:off x="0" y="0"/>
            <a:ext cx="1907704" cy="2571750"/>
          </a:xfrm>
          <a:ln>
            <a:solidFill>
              <a:srgbClr val="FFFFFF"/>
            </a:solidFill>
          </a:ln>
        </p:spPr>
        <p:txBody>
          <a:bodyPr/>
          <a:lstStyle>
            <a:lvl1pPr marL="0" indent="0">
              <a:buNone/>
              <a:defRPr/>
            </a:lvl1pPr>
          </a:lstStyle>
          <a:p>
            <a:endParaRPr lang="en-US" dirty="0"/>
          </a:p>
        </p:txBody>
      </p:sp>
      <p:sp>
        <p:nvSpPr>
          <p:cNvPr id="9" name="Picture Placeholder 2"/>
          <p:cNvSpPr>
            <a:spLocks noGrp="1"/>
          </p:cNvSpPr>
          <p:nvPr>
            <p:ph type="pic" sz="quarter" idx="20"/>
          </p:nvPr>
        </p:nvSpPr>
        <p:spPr>
          <a:xfrm>
            <a:off x="0" y="2571750"/>
            <a:ext cx="1907704" cy="2571750"/>
          </a:xfrm>
          <a:ln>
            <a:solidFill>
              <a:srgbClr val="FFFFFF"/>
            </a:solidFill>
          </a:ln>
        </p:spPr>
        <p:txBody>
          <a:bodyPr/>
          <a:lstStyle>
            <a:lvl1pPr marL="0" indent="0">
              <a:buNone/>
              <a:defRPr/>
            </a:lvl1pPr>
          </a:lstStyle>
          <a:p>
            <a:endParaRPr lang="en-US" dirty="0"/>
          </a:p>
        </p:txBody>
      </p:sp>
      <p:sp>
        <p:nvSpPr>
          <p:cNvPr id="11" name="Pentagon 10"/>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2"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4264381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childTnLst>
                                </p:cTn>
                              </p:par>
                            </p:childTnLst>
                          </p:cTn>
                        </p:par>
                        <p:par>
                          <p:cTn id="8" fill="hold">
                            <p:stCondLst>
                              <p:cond delay="1000"/>
                            </p:stCondLst>
                            <p:childTnLst>
                              <p:par>
                                <p:cTn id="9" presetID="26" presetClass="emph" presetSubtype="0" fill="hold" nodeType="afterEffect">
                                  <p:stCondLst>
                                    <p:cond delay="0"/>
                                  </p:stCondLst>
                                  <p:childTnLst>
                                    <p:animEffect transition="out" filter="fade">
                                      <p:cBhvr>
                                        <p:cTn id="10" dur="1000" tmFilter="0, 0; .2, .5; .8, .5; 1, 0"/>
                                        <p:tgtEl>
                                          <p:spTgt spid="10"/>
                                        </p:tgtEl>
                                      </p:cBhvr>
                                    </p:animEffect>
                                    <p:animScale>
                                      <p:cBhvr>
                                        <p:cTn id="11"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3_Title Slide">
    <p:spTree>
      <p:nvGrpSpPr>
        <p:cNvPr id="1" name=""/>
        <p:cNvGrpSpPr/>
        <p:nvPr/>
      </p:nvGrpSpPr>
      <p:grpSpPr>
        <a:xfrm>
          <a:off x="0" y="0"/>
          <a:ext cx="0" cy="0"/>
          <a:chOff x="0" y="0"/>
          <a:chExt cx="0" cy="0"/>
        </a:xfrm>
      </p:grpSpPr>
      <p:sp>
        <p:nvSpPr>
          <p:cNvPr id="8" name="Rectangle 7"/>
          <p:cNvSpPr/>
          <p:nvPr userDrawn="1"/>
        </p:nvSpPr>
        <p:spPr>
          <a:xfrm>
            <a:off x="1907704" y="0"/>
            <a:ext cx="7236296"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2627784" y="843558"/>
            <a:ext cx="5904656"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466506"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Picture Placeholder 2"/>
          <p:cNvSpPr>
            <a:spLocks noGrp="1"/>
          </p:cNvSpPr>
          <p:nvPr>
            <p:ph type="pic" sz="quarter" idx="19"/>
          </p:nvPr>
        </p:nvSpPr>
        <p:spPr>
          <a:xfrm>
            <a:off x="0" y="0"/>
            <a:ext cx="1907704" cy="5143500"/>
          </a:xfrm>
          <a:ln>
            <a:solidFill>
              <a:srgbClr val="FFFFFF"/>
            </a:solidFill>
          </a:ln>
        </p:spPr>
        <p:txBody>
          <a:bodyPr/>
          <a:lstStyle>
            <a:lvl1pPr marL="0" indent="0">
              <a:buNone/>
              <a:defRPr/>
            </a:lvl1pPr>
          </a:lstStyle>
          <a:p>
            <a:endParaRPr lang="en-US" dirty="0"/>
          </a:p>
        </p:txBody>
      </p:sp>
      <p:sp>
        <p:nvSpPr>
          <p:cNvPr id="9" name="Pentagon 8"/>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1"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3432013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childTnLst>
                                </p:cTn>
                              </p:par>
                            </p:childTnLst>
                          </p:cTn>
                        </p:par>
                        <p:par>
                          <p:cTn id="8" fill="hold">
                            <p:stCondLst>
                              <p:cond delay="1000"/>
                            </p:stCondLst>
                            <p:childTnLst>
                              <p:par>
                                <p:cTn id="9" presetID="26" presetClass="emph" presetSubtype="0" fill="hold" nodeType="afterEffect">
                                  <p:stCondLst>
                                    <p:cond delay="0"/>
                                  </p:stCondLst>
                                  <p:childTnLst>
                                    <p:animEffect transition="out" filter="fade">
                                      <p:cBhvr>
                                        <p:cTn id="10" dur="1000" tmFilter="0, 0; .2, .5; .8, .5; 1, 0"/>
                                        <p:tgtEl>
                                          <p:spTgt spid="10"/>
                                        </p:tgtEl>
                                      </p:cBhvr>
                                    </p:animEffect>
                                    <p:animScale>
                                      <p:cBhvr>
                                        <p:cTn id="11"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44_Title Slide">
    <p:spTree>
      <p:nvGrpSpPr>
        <p:cNvPr id="1" name=""/>
        <p:cNvGrpSpPr/>
        <p:nvPr/>
      </p:nvGrpSpPr>
      <p:grpSpPr>
        <a:xfrm>
          <a:off x="0" y="0"/>
          <a:ext cx="0" cy="0"/>
          <a:chOff x="0" y="0"/>
          <a:chExt cx="0" cy="0"/>
        </a:xfrm>
      </p:grpSpPr>
      <p:sp>
        <p:nvSpPr>
          <p:cNvPr id="8" name="Rectangle 7"/>
          <p:cNvSpPr/>
          <p:nvPr userDrawn="1"/>
        </p:nvSpPr>
        <p:spPr>
          <a:xfrm>
            <a:off x="1907704" y="0"/>
            <a:ext cx="7236296" cy="5143500"/>
          </a:xfrm>
          <a:prstGeom prst="rect">
            <a:avLst/>
          </a:prstGeom>
          <a:solidFill>
            <a:srgbClr val="71B2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2627784" y="843558"/>
            <a:ext cx="5904656"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466506"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Picture Placeholder 2"/>
          <p:cNvSpPr>
            <a:spLocks noGrp="1"/>
          </p:cNvSpPr>
          <p:nvPr>
            <p:ph type="pic" sz="quarter" idx="19"/>
          </p:nvPr>
        </p:nvSpPr>
        <p:spPr>
          <a:xfrm>
            <a:off x="0" y="0"/>
            <a:ext cx="1907704" cy="2571750"/>
          </a:xfrm>
          <a:ln>
            <a:solidFill>
              <a:srgbClr val="FFFFFF"/>
            </a:solidFill>
          </a:ln>
        </p:spPr>
        <p:txBody>
          <a:bodyPr/>
          <a:lstStyle>
            <a:lvl1pPr marL="0" indent="0">
              <a:buNone/>
              <a:defRPr/>
            </a:lvl1pPr>
          </a:lstStyle>
          <a:p>
            <a:endParaRPr lang="en-US" dirty="0"/>
          </a:p>
        </p:txBody>
      </p:sp>
      <p:sp>
        <p:nvSpPr>
          <p:cNvPr id="9" name="Picture Placeholder 2"/>
          <p:cNvSpPr>
            <a:spLocks noGrp="1"/>
          </p:cNvSpPr>
          <p:nvPr>
            <p:ph type="pic" sz="quarter" idx="20"/>
          </p:nvPr>
        </p:nvSpPr>
        <p:spPr>
          <a:xfrm>
            <a:off x="0" y="2571750"/>
            <a:ext cx="1907704" cy="2571750"/>
          </a:xfrm>
          <a:ln>
            <a:solidFill>
              <a:srgbClr val="FFFFFF"/>
            </a:solidFill>
          </a:ln>
        </p:spPr>
        <p:txBody>
          <a:bodyPr/>
          <a:lstStyle>
            <a:lvl1pPr marL="0" indent="0">
              <a:buNone/>
              <a:defRPr/>
            </a:lvl1pPr>
          </a:lstStyle>
          <a:p>
            <a:endParaRPr lang="en-US" dirty="0"/>
          </a:p>
        </p:txBody>
      </p:sp>
      <p:sp>
        <p:nvSpPr>
          <p:cNvPr id="11" name="Pentagon 10"/>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2"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314844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childTnLst>
                                </p:cTn>
                              </p:par>
                            </p:childTnLst>
                          </p:cTn>
                        </p:par>
                        <p:par>
                          <p:cTn id="8" fill="hold">
                            <p:stCondLst>
                              <p:cond delay="1000"/>
                            </p:stCondLst>
                            <p:childTnLst>
                              <p:par>
                                <p:cTn id="9" presetID="26" presetClass="emph" presetSubtype="0" fill="hold" nodeType="afterEffect">
                                  <p:stCondLst>
                                    <p:cond delay="0"/>
                                  </p:stCondLst>
                                  <p:childTnLst>
                                    <p:animEffect transition="out" filter="fade">
                                      <p:cBhvr>
                                        <p:cTn id="10" dur="1000" tmFilter="0, 0; .2, .5; .8, .5; 1, 0"/>
                                        <p:tgtEl>
                                          <p:spTgt spid="10"/>
                                        </p:tgtEl>
                                      </p:cBhvr>
                                    </p:animEffect>
                                    <p:animScale>
                                      <p:cBhvr>
                                        <p:cTn id="11"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45_Title Slide">
    <p:spTree>
      <p:nvGrpSpPr>
        <p:cNvPr id="1" name=""/>
        <p:cNvGrpSpPr/>
        <p:nvPr/>
      </p:nvGrpSpPr>
      <p:grpSpPr>
        <a:xfrm>
          <a:off x="0" y="0"/>
          <a:ext cx="0" cy="0"/>
          <a:chOff x="0" y="0"/>
          <a:chExt cx="0" cy="0"/>
        </a:xfrm>
      </p:grpSpPr>
      <p:sp>
        <p:nvSpPr>
          <p:cNvPr id="8" name="Rectangle 7"/>
          <p:cNvSpPr/>
          <p:nvPr userDrawn="1"/>
        </p:nvSpPr>
        <p:spPr>
          <a:xfrm>
            <a:off x="1907704" y="0"/>
            <a:ext cx="7236296" cy="5143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2627784" y="843558"/>
            <a:ext cx="5904656"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466506"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Picture Placeholder 2"/>
          <p:cNvSpPr>
            <a:spLocks noGrp="1"/>
          </p:cNvSpPr>
          <p:nvPr>
            <p:ph type="pic" sz="quarter" idx="19"/>
          </p:nvPr>
        </p:nvSpPr>
        <p:spPr>
          <a:xfrm>
            <a:off x="0" y="0"/>
            <a:ext cx="1907704" cy="5143500"/>
          </a:xfrm>
          <a:ln>
            <a:solidFill>
              <a:srgbClr val="FFFFFF"/>
            </a:solidFill>
          </a:ln>
        </p:spPr>
        <p:txBody>
          <a:bodyPr/>
          <a:lstStyle>
            <a:lvl1pPr marL="0" indent="0">
              <a:buNone/>
              <a:defRPr/>
            </a:lvl1pPr>
          </a:lstStyle>
          <a:p>
            <a:endParaRPr lang="en-US" dirty="0"/>
          </a:p>
        </p:txBody>
      </p:sp>
      <p:sp>
        <p:nvSpPr>
          <p:cNvPr id="9" name="Pentagon 8"/>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1"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1254745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childTnLst>
                                </p:cTn>
                              </p:par>
                            </p:childTnLst>
                          </p:cTn>
                        </p:par>
                        <p:par>
                          <p:cTn id="8" fill="hold">
                            <p:stCondLst>
                              <p:cond delay="1000"/>
                            </p:stCondLst>
                            <p:childTnLst>
                              <p:par>
                                <p:cTn id="9" presetID="26" presetClass="emph" presetSubtype="0" fill="hold" nodeType="afterEffect">
                                  <p:stCondLst>
                                    <p:cond delay="0"/>
                                  </p:stCondLst>
                                  <p:childTnLst>
                                    <p:animEffect transition="out" filter="fade">
                                      <p:cBhvr>
                                        <p:cTn id="10" dur="1000" tmFilter="0, 0; .2, .5; .8, .5; 1, 0"/>
                                        <p:tgtEl>
                                          <p:spTgt spid="10"/>
                                        </p:tgtEl>
                                      </p:cBhvr>
                                    </p:animEffect>
                                    <p:animScale>
                                      <p:cBhvr>
                                        <p:cTn id="11"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46_Title Slide">
    <p:spTree>
      <p:nvGrpSpPr>
        <p:cNvPr id="1" name=""/>
        <p:cNvGrpSpPr/>
        <p:nvPr/>
      </p:nvGrpSpPr>
      <p:grpSpPr>
        <a:xfrm>
          <a:off x="0" y="0"/>
          <a:ext cx="0" cy="0"/>
          <a:chOff x="0" y="0"/>
          <a:chExt cx="0" cy="0"/>
        </a:xfrm>
      </p:grpSpPr>
      <p:sp>
        <p:nvSpPr>
          <p:cNvPr id="8" name="Rectangle 7"/>
          <p:cNvSpPr/>
          <p:nvPr userDrawn="1"/>
        </p:nvSpPr>
        <p:spPr>
          <a:xfrm>
            <a:off x="1907704" y="0"/>
            <a:ext cx="7236296" cy="5143500"/>
          </a:xfrm>
          <a:prstGeom prst="rect">
            <a:avLst/>
          </a:prstGeom>
          <a:solidFill>
            <a:srgbClr val="EE77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Content Placeholder 2"/>
          <p:cNvSpPr>
            <a:spLocks noGrp="1"/>
          </p:cNvSpPr>
          <p:nvPr>
            <p:ph idx="13"/>
          </p:nvPr>
        </p:nvSpPr>
        <p:spPr>
          <a:xfrm>
            <a:off x="2627784" y="843558"/>
            <a:ext cx="5904656" cy="3528392"/>
          </a:xfrm>
        </p:spPr>
        <p:txBody>
          <a:bodyPr/>
          <a:lstStyle>
            <a:lvl1pPr marL="0" indent="0" algn="l">
              <a:buNone/>
              <a:defRPr sz="1600">
                <a:solidFill>
                  <a:schemeClr val="tx2"/>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466506"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Picture Placeholder 2"/>
          <p:cNvSpPr>
            <a:spLocks noGrp="1"/>
          </p:cNvSpPr>
          <p:nvPr>
            <p:ph type="pic" sz="quarter" idx="19"/>
          </p:nvPr>
        </p:nvSpPr>
        <p:spPr>
          <a:xfrm>
            <a:off x="0" y="0"/>
            <a:ext cx="1907704" cy="2571750"/>
          </a:xfrm>
          <a:ln>
            <a:solidFill>
              <a:srgbClr val="FFFFFF"/>
            </a:solidFill>
          </a:ln>
        </p:spPr>
        <p:txBody>
          <a:bodyPr/>
          <a:lstStyle>
            <a:lvl1pPr marL="0" indent="0">
              <a:buNone/>
              <a:defRPr/>
            </a:lvl1pPr>
          </a:lstStyle>
          <a:p>
            <a:endParaRPr lang="en-US" dirty="0"/>
          </a:p>
        </p:txBody>
      </p:sp>
      <p:sp>
        <p:nvSpPr>
          <p:cNvPr id="9" name="Picture Placeholder 2"/>
          <p:cNvSpPr>
            <a:spLocks noGrp="1"/>
          </p:cNvSpPr>
          <p:nvPr>
            <p:ph type="pic" sz="quarter" idx="20"/>
          </p:nvPr>
        </p:nvSpPr>
        <p:spPr>
          <a:xfrm>
            <a:off x="0" y="2571750"/>
            <a:ext cx="1907704" cy="2571750"/>
          </a:xfrm>
          <a:ln>
            <a:solidFill>
              <a:srgbClr val="FFFFFF"/>
            </a:solidFill>
          </a:ln>
        </p:spPr>
        <p:txBody>
          <a:bodyPr/>
          <a:lstStyle>
            <a:lvl1pPr marL="0" indent="0">
              <a:buNone/>
              <a:defRPr/>
            </a:lvl1pPr>
          </a:lstStyle>
          <a:p>
            <a:endParaRPr lang="en-US" dirty="0"/>
          </a:p>
        </p:txBody>
      </p:sp>
      <p:sp>
        <p:nvSpPr>
          <p:cNvPr id="11" name="Pentagon 10"/>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2"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966870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childTnLst>
                                </p:cTn>
                              </p:par>
                            </p:childTnLst>
                          </p:cTn>
                        </p:par>
                        <p:par>
                          <p:cTn id="8" fill="hold">
                            <p:stCondLst>
                              <p:cond delay="1000"/>
                            </p:stCondLst>
                            <p:childTnLst>
                              <p:par>
                                <p:cTn id="9" presetID="26" presetClass="emph" presetSubtype="0" fill="hold" nodeType="afterEffect">
                                  <p:stCondLst>
                                    <p:cond delay="0"/>
                                  </p:stCondLst>
                                  <p:childTnLst>
                                    <p:animEffect transition="out" filter="fade">
                                      <p:cBhvr>
                                        <p:cTn id="10" dur="1000" tmFilter="0, 0; .2, .5; .8, .5; 1, 0"/>
                                        <p:tgtEl>
                                          <p:spTgt spid="10"/>
                                        </p:tgtEl>
                                      </p:cBhvr>
                                    </p:animEffect>
                                    <p:animScale>
                                      <p:cBhvr>
                                        <p:cTn id="11"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13792" y="555526"/>
            <a:ext cx="4750296" cy="2160240"/>
          </a:xfrm>
        </p:spPr>
        <p:txBody>
          <a:bodyPr anchor="ctr"/>
          <a:lstStyle>
            <a:lvl1pPr algn="l">
              <a:lnSpc>
                <a:spcPct val="80000"/>
              </a:lnSpc>
              <a:defRPr sz="5500">
                <a:solidFill>
                  <a:srgbClr val="818386"/>
                </a:solidFill>
              </a:defRPr>
            </a:lvl1pPr>
          </a:lstStyle>
          <a:p>
            <a:r>
              <a:rPr lang="en-US" dirty="0" smtClean="0"/>
              <a:t>Click to edit Master title style</a:t>
            </a:r>
            <a:endParaRPr lang="en-US" dirty="0"/>
          </a:p>
        </p:txBody>
      </p:sp>
      <p:sp>
        <p:nvSpPr>
          <p:cNvPr id="7" name="Content Placeholder 2"/>
          <p:cNvSpPr>
            <a:spLocks noGrp="1"/>
          </p:cNvSpPr>
          <p:nvPr>
            <p:ph idx="13"/>
          </p:nvPr>
        </p:nvSpPr>
        <p:spPr>
          <a:xfrm>
            <a:off x="611560" y="2787774"/>
            <a:ext cx="4608512" cy="2016224"/>
          </a:xfrm>
        </p:spPr>
        <p:txBody>
          <a:bodyPr/>
          <a:lstStyle>
            <a:lvl1pPr marL="0" indent="0" algn="l">
              <a:buNone/>
              <a:defRPr sz="1200">
                <a:solidFill>
                  <a:srgbClr val="2083CA"/>
                </a:solidFill>
              </a:defRPr>
            </a:lvl1pPr>
            <a:lvl2pPr marL="457200" indent="0" algn="l">
              <a:buNone/>
              <a:defRPr sz="1100">
                <a:solidFill>
                  <a:srgbClr val="2083CA"/>
                </a:solidFill>
              </a:defRPr>
            </a:lvl2pPr>
            <a:lvl3pPr marL="914400" indent="0" algn="l">
              <a:buNone/>
              <a:defRPr sz="1050">
                <a:solidFill>
                  <a:srgbClr val="2083CA"/>
                </a:solidFill>
              </a:defRPr>
            </a:lvl3pPr>
            <a:lvl4pPr marL="1371600" indent="0" algn="l">
              <a:buNone/>
              <a:defRPr sz="1000">
                <a:solidFill>
                  <a:srgbClr val="2083CA"/>
                </a:solidFill>
              </a:defRPr>
            </a:lvl4pPr>
            <a:lvl5pPr marL="1828800" indent="0" algn="l">
              <a:buNone/>
              <a:defRPr sz="1000">
                <a:solidFill>
                  <a:srgbClr val="2083CA"/>
                </a:solidFill>
              </a:defRPr>
            </a:lvl5pPr>
          </a:lstStyle>
          <a:p>
            <a:pPr lvl="0"/>
            <a:r>
              <a:rPr lang="en-US" dirty="0" smtClean="0"/>
              <a:t>Click to edit Master text styles</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r="16573" b="4933"/>
          <a:stretch>
            <a:fillRect/>
          </a:stretch>
        </p:blipFill>
        <p:spPr bwMode="auto">
          <a:xfrm>
            <a:off x="5435600" y="485775"/>
            <a:ext cx="3708400" cy="465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87830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47_Title Slide">
    <p:spTree>
      <p:nvGrpSpPr>
        <p:cNvPr id="1" name=""/>
        <p:cNvGrpSpPr/>
        <p:nvPr/>
      </p:nvGrpSpPr>
      <p:grpSpPr>
        <a:xfrm>
          <a:off x="0" y="0"/>
          <a:ext cx="0" cy="0"/>
          <a:chOff x="0" y="0"/>
          <a:chExt cx="0" cy="0"/>
        </a:xfrm>
      </p:grpSpPr>
      <p:sp>
        <p:nvSpPr>
          <p:cNvPr id="7" name="Content Placeholder 2"/>
          <p:cNvSpPr>
            <a:spLocks noGrp="1"/>
          </p:cNvSpPr>
          <p:nvPr>
            <p:ph idx="13"/>
          </p:nvPr>
        </p:nvSpPr>
        <p:spPr>
          <a:xfrm>
            <a:off x="2627784" y="843558"/>
            <a:ext cx="5904656" cy="3528392"/>
          </a:xfrm>
        </p:spPr>
        <p:txBody>
          <a:bodyPr/>
          <a:lstStyle>
            <a:lvl1pPr marL="0" indent="0" algn="l">
              <a:buNone/>
              <a:defRPr sz="1600">
                <a:solidFill>
                  <a:srgbClr val="818386"/>
                </a:solidFill>
              </a:defRPr>
            </a:lvl1pPr>
            <a:lvl2pPr marL="457200" indent="0" algn="l">
              <a:buNone/>
              <a:defRPr sz="1100">
                <a:solidFill>
                  <a:schemeClr val="tx2"/>
                </a:solidFill>
              </a:defRPr>
            </a:lvl2pPr>
            <a:lvl3pPr marL="914400" indent="0" algn="l">
              <a:buNone/>
              <a:defRPr sz="1050">
                <a:solidFill>
                  <a:schemeClr val="tx2"/>
                </a:solidFill>
              </a:defRPr>
            </a:lvl3pPr>
            <a:lvl4pPr marL="1371600" indent="0" algn="l">
              <a:buNone/>
              <a:defRPr sz="1000">
                <a:solidFill>
                  <a:schemeClr val="tx2"/>
                </a:solidFill>
              </a:defRPr>
            </a:lvl4pPr>
            <a:lvl5pPr marL="1828800" indent="0" algn="l">
              <a:buNone/>
              <a:defRPr sz="1000">
                <a:solidFill>
                  <a:schemeClr val="tx2"/>
                </a:solidFill>
              </a:defRPr>
            </a:lvl5pPr>
          </a:lstStyle>
          <a:p>
            <a:pPr lvl="0"/>
            <a:r>
              <a:rPr lang="en-US" dirty="0" smtClean="0"/>
              <a:t>Click to edit Master text styles</a:t>
            </a:r>
          </a:p>
        </p:txBody>
      </p:sp>
      <p:sp>
        <p:nvSpPr>
          <p:cNvPr id="17" name="Picture Placeholder 2"/>
          <p:cNvSpPr>
            <a:spLocks noGrp="1"/>
          </p:cNvSpPr>
          <p:nvPr>
            <p:ph type="pic" sz="quarter" idx="19"/>
          </p:nvPr>
        </p:nvSpPr>
        <p:spPr>
          <a:xfrm>
            <a:off x="0" y="0"/>
            <a:ext cx="1907704" cy="5143500"/>
          </a:xfrm>
          <a:ln>
            <a:solidFill>
              <a:srgbClr val="FFFFFF"/>
            </a:solidFill>
          </a:ln>
        </p:spPr>
        <p:txBody>
          <a:bodyPr/>
          <a:lstStyle>
            <a:lvl1pPr marL="0" indent="0">
              <a:buNone/>
              <a:defRPr/>
            </a:lvl1pPr>
          </a:lstStyle>
          <a:p>
            <a:endParaRPr lang="en-US" dirty="0"/>
          </a:p>
        </p:txBody>
      </p:sp>
      <p:pic>
        <p:nvPicPr>
          <p:cNvPr id="8" name="Picture 7" descr="OptimaMark_NoText_RGB.eps"/>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466506" y="4443413"/>
            <a:ext cx="401638" cy="44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Pentagon 8"/>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1"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3421135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childTnLst>
                                </p:cTn>
                              </p:par>
                            </p:childTnLst>
                          </p:cTn>
                        </p:par>
                        <p:par>
                          <p:cTn id="8" fill="hold">
                            <p:stCondLst>
                              <p:cond delay="1000"/>
                            </p:stCondLst>
                            <p:childTnLst>
                              <p:par>
                                <p:cTn id="9" presetID="26" presetClass="emph" presetSubtype="0" fill="hold" nodeType="afterEffect">
                                  <p:stCondLst>
                                    <p:cond delay="0"/>
                                  </p:stCondLst>
                                  <p:childTnLst>
                                    <p:animEffect transition="out" filter="fade">
                                      <p:cBhvr>
                                        <p:cTn id="10" dur="1000" tmFilter="0, 0; .2, .5; .8, .5; 1, 0"/>
                                        <p:tgtEl>
                                          <p:spTgt spid="8"/>
                                        </p:tgtEl>
                                      </p:cBhvr>
                                    </p:animEffect>
                                    <p:animScale>
                                      <p:cBhvr>
                                        <p:cTn id="11" dur="500" autoRev="1" fill="hold"/>
                                        <p:tgtEl>
                                          <p:spTgt spid="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2">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3">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4">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 lvl="5">
            <p:tnLst>
              <p:par>
                <p:cTn xmlns:p14="http://schemas.microsoft.com/office/powerpoint/2010/main" presetID="10" presetClass="entr" presetSubtype="0" fill="hold" nodeType="after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childTnLst>
                </p:cTn>
              </p:par>
            </p:tnLst>
          </p:tmpl>
        </p:tmplLst>
      </p:bldP>
    </p:bld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objAndTwoObj">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71450"/>
            <a:ext cx="8229600" cy="85725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1"/>
            <a:ext cx="4038600" cy="33944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1200150"/>
            <a:ext cx="4038600" cy="163949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ontent Placeholder 4"/>
          <p:cNvSpPr>
            <a:spLocks noGrp="1"/>
          </p:cNvSpPr>
          <p:nvPr>
            <p:ph sz="quarter" idx="3"/>
          </p:nvPr>
        </p:nvSpPr>
        <p:spPr>
          <a:xfrm>
            <a:off x="4648200" y="2953942"/>
            <a:ext cx="4038600" cy="164068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4"/>
          <p:cNvSpPr>
            <a:spLocks noGrp="1" noChangeArrowheads="1"/>
          </p:cNvSpPr>
          <p:nvPr>
            <p:ph type="dt" sz="half" idx="10"/>
          </p:nvPr>
        </p:nvSpPr>
        <p:spPr>
          <a:xfrm>
            <a:off x="457200" y="4683919"/>
            <a:ext cx="2133600" cy="357188"/>
          </a:xfrm>
          <a:prstGeom prst="rect">
            <a:avLst/>
          </a:prstGeom>
          <a:ln/>
        </p:spPr>
        <p:txBody>
          <a:bodyPr/>
          <a:lstStyle>
            <a:lvl1pPr>
              <a:defRPr/>
            </a:lvl1pPr>
          </a:lstStyle>
          <a:p>
            <a:pPr>
              <a:defRPr/>
            </a:pPr>
            <a:endParaRPr lang="en-US" dirty="0"/>
          </a:p>
        </p:txBody>
      </p:sp>
      <p:sp>
        <p:nvSpPr>
          <p:cNvPr id="7" name="Rectangle 5"/>
          <p:cNvSpPr>
            <a:spLocks noGrp="1" noChangeArrowheads="1"/>
          </p:cNvSpPr>
          <p:nvPr>
            <p:ph type="ftr" sz="quarter" idx="11"/>
          </p:nvPr>
        </p:nvSpPr>
        <p:spPr>
          <a:xfrm>
            <a:off x="3124200" y="4683919"/>
            <a:ext cx="2895600" cy="357188"/>
          </a:xfrm>
          <a:prstGeom prst="rect">
            <a:avLst/>
          </a:prstGeom>
          <a:ln/>
        </p:spPr>
        <p:txBody>
          <a:bodyPr/>
          <a:lstStyle>
            <a:lvl1pPr>
              <a:defRPr/>
            </a:lvl1pPr>
          </a:lstStyle>
          <a:p>
            <a:pPr>
              <a:defRPr/>
            </a:pPr>
            <a:endParaRPr lang="en-US" dirty="0"/>
          </a:p>
        </p:txBody>
      </p:sp>
      <p:sp>
        <p:nvSpPr>
          <p:cNvPr id="8" name="Rectangle 6"/>
          <p:cNvSpPr>
            <a:spLocks noGrp="1" noChangeArrowheads="1"/>
          </p:cNvSpPr>
          <p:nvPr>
            <p:ph type="sldNum" sz="quarter" idx="12"/>
          </p:nvPr>
        </p:nvSpPr>
        <p:spPr>
          <a:xfrm>
            <a:off x="6553200" y="4683919"/>
            <a:ext cx="2133600" cy="357188"/>
          </a:xfrm>
          <a:prstGeom prst="rect">
            <a:avLst/>
          </a:prstGeom>
          <a:ln/>
        </p:spPr>
        <p:txBody>
          <a:bodyPr/>
          <a:lstStyle>
            <a:lvl1pPr>
              <a:defRPr/>
            </a:lvl1pPr>
          </a:lstStyle>
          <a:p>
            <a:pPr>
              <a:defRPr/>
            </a:pPr>
            <a:fld id="{7294066F-5AF3-45E0-994D-77ED63C53497}" type="slidenum">
              <a:rPr lang="en-US"/>
              <a:pPr>
                <a:defRPr/>
              </a:pPr>
              <a:t>‹#›</a:t>
            </a:fld>
            <a:endParaRPr lang="en-US" dirty="0"/>
          </a:p>
        </p:txBody>
      </p:sp>
    </p:spTree>
    <p:extLst>
      <p:ext uri="{BB962C8B-B14F-4D97-AF65-F5344CB8AC3E}">
        <p14:creationId xmlns:p14="http://schemas.microsoft.com/office/powerpoint/2010/main" val="3407253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3_Title Slide">
    <p:spTree>
      <p:nvGrpSpPr>
        <p:cNvPr id="1" name=""/>
        <p:cNvGrpSpPr/>
        <p:nvPr/>
      </p:nvGrpSpPr>
      <p:grpSpPr>
        <a:xfrm>
          <a:off x="0" y="0"/>
          <a:ext cx="0" cy="0"/>
          <a:chOff x="0" y="0"/>
          <a:chExt cx="0" cy="0"/>
        </a:xfrm>
      </p:grpSpPr>
      <p:sp>
        <p:nvSpPr>
          <p:cNvPr id="16" name="Pentagon 15"/>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2" name="Title 1"/>
          <p:cNvSpPr>
            <a:spLocks noGrp="1"/>
          </p:cNvSpPr>
          <p:nvPr>
            <p:ph type="ctrTitle"/>
          </p:nvPr>
        </p:nvSpPr>
        <p:spPr>
          <a:xfrm>
            <a:off x="685800" y="195486"/>
            <a:ext cx="7772400" cy="864096"/>
          </a:xfrm>
        </p:spPr>
        <p:txBody>
          <a:bodyPr anchor="ctr"/>
          <a:lstStyle>
            <a:lvl1pPr algn="ctr">
              <a:defRPr sz="2800">
                <a:solidFill>
                  <a:schemeClr val="bg1"/>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683568" y="1059582"/>
            <a:ext cx="7776864" cy="792088"/>
          </a:xfrm>
        </p:spPr>
        <p:txBody>
          <a:bodyPr/>
          <a:lstStyle>
            <a:lvl1pPr marL="0" indent="0" algn="ctr">
              <a:buNone/>
              <a:defRPr sz="200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15"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
        <p:nvSpPr>
          <p:cNvPr id="7" name="Content Placeholder 2"/>
          <p:cNvSpPr>
            <a:spLocks noGrp="1"/>
          </p:cNvSpPr>
          <p:nvPr>
            <p:ph idx="13"/>
          </p:nvPr>
        </p:nvSpPr>
        <p:spPr>
          <a:xfrm>
            <a:off x="683568" y="1923678"/>
            <a:ext cx="7776864" cy="2304256"/>
          </a:xfrm>
        </p:spPr>
        <p:txBody>
          <a:bodyPr/>
          <a:lstStyle>
            <a:lvl1pPr marL="0" indent="0" algn="l">
              <a:buNone/>
              <a:defRPr sz="1600">
                <a:solidFill>
                  <a:srgbClr val="FFFFFF"/>
                </a:solidFill>
              </a:defRPr>
            </a:lvl1pPr>
            <a:lvl2pPr marL="457200" indent="0" algn="l">
              <a:buNone/>
              <a:defRPr sz="1100">
                <a:solidFill>
                  <a:srgbClr val="7E858E"/>
                </a:solidFill>
              </a:defRPr>
            </a:lvl2pPr>
            <a:lvl3pPr marL="914400" indent="0" algn="l">
              <a:buNone/>
              <a:defRPr sz="1050">
                <a:solidFill>
                  <a:srgbClr val="7E858E"/>
                </a:solidFill>
              </a:defRPr>
            </a:lvl3pPr>
            <a:lvl4pPr marL="1371600" indent="0" algn="l">
              <a:buNone/>
              <a:defRPr sz="1000">
                <a:solidFill>
                  <a:srgbClr val="7E858E"/>
                </a:solidFill>
              </a:defRPr>
            </a:lvl4pPr>
            <a:lvl5pPr marL="1828800" indent="0" algn="l">
              <a:buNone/>
              <a:defRPr sz="1000">
                <a:solidFill>
                  <a:srgbClr val="7E858E"/>
                </a:solidFill>
              </a:defRPr>
            </a:lvl5pPr>
          </a:lstStyle>
          <a:p>
            <a:pPr lvl="0"/>
            <a:r>
              <a:rPr lang="en-US" dirty="0" smtClean="0"/>
              <a:t>Click to edit Master text styles</a:t>
            </a:r>
          </a:p>
        </p:txBody>
      </p:sp>
      <p:pic>
        <p:nvPicPr>
          <p:cNvPr id="8" name="Picture 7" descr="OptimaMark_NoText_RGB.eps"/>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371975" y="4443413"/>
            <a:ext cx="401638" cy="44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41552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afterEffect">
                                  <p:stCondLst>
                                    <p:cond delay="0"/>
                                  </p:stCondLst>
                                  <p:childTnLst>
                                    <p:animEffect transition="out" filter="fade">
                                      <p:cBhvr>
                                        <p:cTn id="6" dur="1000" tmFilter="0, 0; .2, .5; .8, .5; 1, 0"/>
                                        <p:tgtEl>
                                          <p:spTgt spid="8"/>
                                        </p:tgtEl>
                                      </p:cBhvr>
                                    </p:animEffect>
                                    <p:animScale>
                                      <p:cBhvr>
                                        <p:cTn id="7" dur="500" autoRev="1" fill="hold"/>
                                        <p:tgtEl>
                                          <p:spTgt spid="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9_Title Slide">
    <p:spTree>
      <p:nvGrpSpPr>
        <p:cNvPr id="1" name=""/>
        <p:cNvGrpSpPr/>
        <p:nvPr/>
      </p:nvGrpSpPr>
      <p:grpSpPr>
        <a:xfrm>
          <a:off x="0" y="0"/>
          <a:ext cx="0" cy="0"/>
          <a:chOff x="0" y="0"/>
          <a:chExt cx="0" cy="0"/>
        </a:xfrm>
      </p:grpSpPr>
      <p:sp>
        <p:nvSpPr>
          <p:cNvPr id="8" name="Rectangle 7"/>
          <p:cNvSpPr/>
          <p:nvPr userDrawn="1"/>
        </p:nvSpPr>
        <p:spPr>
          <a:xfrm>
            <a:off x="0" y="0"/>
            <a:ext cx="914400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371181"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itle 1"/>
          <p:cNvSpPr>
            <a:spLocks noGrp="1"/>
          </p:cNvSpPr>
          <p:nvPr>
            <p:ph type="ctrTitle"/>
          </p:nvPr>
        </p:nvSpPr>
        <p:spPr>
          <a:xfrm>
            <a:off x="685800" y="195486"/>
            <a:ext cx="7772400" cy="864096"/>
          </a:xfrm>
        </p:spPr>
        <p:txBody>
          <a:bodyPr anchor="ctr"/>
          <a:lstStyle>
            <a:lvl1pPr algn="ctr">
              <a:defRPr sz="2800">
                <a:solidFill>
                  <a:srgbClr val="FFFFFF"/>
                </a:solidFill>
              </a:defRPr>
            </a:lvl1pPr>
          </a:lstStyle>
          <a:p>
            <a:r>
              <a:rPr lang="en-US" dirty="0" smtClean="0"/>
              <a:t>Click to edit Master title style</a:t>
            </a:r>
            <a:endParaRPr lang="en-US" dirty="0"/>
          </a:p>
        </p:txBody>
      </p:sp>
      <p:sp>
        <p:nvSpPr>
          <p:cNvPr id="12" name="Subtitle 2"/>
          <p:cNvSpPr>
            <a:spLocks noGrp="1"/>
          </p:cNvSpPr>
          <p:nvPr>
            <p:ph type="subTitle" idx="1"/>
          </p:nvPr>
        </p:nvSpPr>
        <p:spPr>
          <a:xfrm>
            <a:off x="683568" y="1059582"/>
            <a:ext cx="7776864" cy="792088"/>
          </a:xfrm>
        </p:spPr>
        <p:txBody>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18" name="Content Placeholder 2"/>
          <p:cNvSpPr>
            <a:spLocks noGrp="1"/>
          </p:cNvSpPr>
          <p:nvPr>
            <p:ph idx="13"/>
          </p:nvPr>
        </p:nvSpPr>
        <p:spPr>
          <a:xfrm>
            <a:off x="683568" y="1923678"/>
            <a:ext cx="7776864" cy="2304256"/>
          </a:xfrm>
        </p:spPr>
        <p:txBody>
          <a:bodyPr/>
          <a:lstStyle>
            <a:lvl1pPr marL="0" indent="0" algn="l">
              <a:buNone/>
              <a:defRPr sz="1600">
                <a:solidFill>
                  <a:srgbClr val="FFFFFF"/>
                </a:solidFill>
              </a:defRPr>
            </a:lvl1pPr>
            <a:lvl2pPr marL="457200" indent="0" algn="l">
              <a:buNone/>
              <a:defRPr sz="1100">
                <a:solidFill>
                  <a:srgbClr val="7E858E"/>
                </a:solidFill>
              </a:defRPr>
            </a:lvl2pPr>
            <a:lvl3pPr marL="914400" indent="0" algn="l">
              <a:buNone/>
              <a:defRPr sz="1050">
                <a:solidFill>
                  <a:srgbClr val="7E858E"/>
                </a:solidFill>
              </a:defRPr>
            </a:lvl3pPr>
            <a:lvl4pPr marL="1371600" indent="0" algn="l">
              <a:buNone/>
              <a:defRPr sz="1000">
                <a:solidFill>
                  <a:srgbClr val="7E858E"/>
                </a:solidFill>
              </a:defRPr>
            </a:lvl4pPr>
            <a:lvl5pPr marL="1828800" indent="0" algn="l">
              <a:buNone/>
              <a:defRPr sz="1000">
                <a:solidFill>
                  <a:srgbClr val="7E858E"/>
                </a:solidFill>
              </a:defRPr>
            </a:lvl5pPr>
          </a:lstStyle>
          <a:p>
            <a:pPr lvl="0"/>
            <a:r>
              <a:rPr lang="en-US" dirty="0" smtClean="0"/>
              <a:t>Click to edit Master text styles</a:t>
            </a:r>
          </a:p>
        </p:txBody>
      </p:sp>
      <p:sp>
        <p:nvSpPr>
          <p:cNvPr id="19" name="Pentagon 18"/>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20"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1595869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afterEffect">
                                  <p:stCondLst>
                                    <p:cond delay="0"/>
                                  </p:stCondLst>
                                  <p:childTnLst>
                                    <p:animEffect transition="out" filter="fade">
                                      <p:cBhvr>
                                        <p:cTn id="6" dur="1000" tmFilter="0, 0; .2, .5; .8, .5; 1, 0"/>
                                        <p:tgtEl>
                                          <p:spTgt spid="10"/>
                                        </p:tgtEl>
                                      </p:cBhvr>
                                    </p:animEffect>
                                    <p:animScale>
                                      <p:cBhvr>
                                        <p:cTn id="7"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8_Title Slide">
    <p:spTree>
      <p:nvGrpSpPr>
        <p:cNvPr id="1" name=""/>
        <p:cNvGrpSpPr/>
        <p:nvPr/>
      </p:nvGrpSpPr>
      <p:grpSpPr>
        <a:xfrm>
          <a:off x="0" y="0"/>
          <a:ext cx="0" cy="0"/>
          <a:chOff x="0" y="0"/>
          <a:chExt cx="0" cy="0"/>
        </a:xfrm>
      </p:grpSpPr>
      <p:sp>
        <p:nvSpPr>
          <p:cNvPr id="8" name="Rectangle 7"/>
          <p:cNvSpPr/>
          <p:nvPr userDrawn="1"/>
        </p:nvSpPr>
        <p:spPr>
          <a:xfrm>
            <a:off x="0" y="0"/>
            <a:ext cx="9144000" cy="514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tx2"/>
              </a:solidFill>
            </a:endParaRP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371181"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itle 1"/>
          <p:cNvSpPr>
            <a:spLocks noGrp="1"/>
          </p:cNvSpPr>
          <p:nvPr>
            <p:ph type="ctrTitle"/>
          </p:nvPr>
        </p:nvSpPr>
        <p:spPr>
          <a:xfrm>
            <a:off x="685800" y="195486"/>
            <a:ext cx="7772400" cy="864096"/>
          </a:xfrm>
        </p:spPr>
        <p:txBody>
          <a:bodyPr anchor="ctr"/>
          <a:lstStyle>
            <a:lvl1pPr algn="ctr">
              <a:defRPr sz="2800">
                <a:solidFill>
                  <a:srgbClr val="FFFFFF"/>
                </a:solidFill>
              </a:defRPr>
            </a:lvl1pPr>
          </a:lstStyle>
          <a:p>
            <a:r>
              <a:rPr lang="en-US" dirty="0" smtClean="0"/>
              <a:t>Click to edit Master title style</a:t>
            </a:r>
            <a:endParaRPr lang="en-US" dirty="0"/>
          </a:p>
        </p:txBody>
      </p:sp>
      <p:sp>
        <p:nvSpPr>
          <p:cNvPr id="11" name="Subtitle 2"/>
          <p:cNvSpPr>
            <a:spLocks noGrp="1"/>
          </p:cNvSpPr>
          <p:nvPr>
            <p:ph type="subTitle" idx="1"/>
          </p:nvPr>
        </p:nvSpPr>
        <p:spPr>
          <a:xfrm>
            <a:off x="683568" y="1059582"/>
            <a:ext cx="7776864" cy="792088"/>
          </a:xfrm>
        </p:spPr>
        <p:txBody>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12" name="Content Placeholder 2"/>
          <p:cNvSpPr>
            <a:spLocks noGrp="1"/>
          </p:cNvSpPr>
          <p:nvPr>
            <p:ph idx="13"/>
          </p:nvPr>
        </p:nvSpPr>
        <p:spPr>
          <a:xfrm>
            <a:off x="683568" y="1923678"/>
            <a:ext cx="7776864" cy="2304256"/>
          </a:xfrm>
        </p:spPr>
        <p:txBody>
          <a:bodyPr/>
          <a:lstStyle>
            <a:lvl1pPr marL="0" indent="0" algn="l">
              <a:buNone/>
              <a:defRPr sz="1600">
                <a:solidFill>
                  <a:srgbClr val="FFFFFF"/>
                </a:solidFill>
              </a:defRPr>
            </a:lvl1pPr>
            <a:lvl2pPr marL="457200" indent="0" algn="l">
              <a:buNone/>
              <a:defRPr sz="1100">
                <a:solidFill>
                  <a:srgbClr val="7E858E"/>
                </a:solidFill>
              </a:defRPr>
            </a:lvl2pPr>
            <a:lvl3pPr marL="914400" indent="0" algn="l">
              <a:buNone/>
              <a:defRPr sz="1050">
                <a:solidFill>
                  <a:srgbClr val="7E858E"/>
                </a:solidFill>
              </a:defRPr>
            </a:lvl3pPr>
            <a:lvl4pPr marL="1371600" indent="0" algn="l">
              <a:buNone/>
              <a:defRPr sz="1000">
                <a:solidFill>
                  <a:srgbClr val="7E858E"/>
                </a:solidFill>
              </a:defRPr>
            </a:lvl4pPr>
            <a:lvl5pPr marL="1828800" indent="0" algn="l">
              <a:buNone/>
              <a:defRPr sz="1000">
                <a:solidFill>
                  <a:srgbClr val="7E858E"/>
                </a:solidFill>
              </a:defRPr>
            </a:lvl5pPr>
          </a:lstStyle>
          <a:p>
            <a:pPr lvl="0"/>
            <a:r>
              <a:rPr lang="en-US" dirty="0" smtClean="0"/>
              <a:t>Click to edit Master text styles</a:t>
            </a:r>
          </a:p>
        </p:txBody>
      </p:sp>
      <p:sp>
        <p:nvSpPr>
          <p:cNvPr id="13" name="Pentagon 12"/>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4"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859086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afterEffect">
                                  <p:stCondLst>
                                    <p:cond delay="0"/>
                                  </p:stCondLst>
                                  <p:childTnLst>
                                    <p:animEffect transition="out" filter="fade">
                                      <p:cBhvr>
                                        <p:cTn id="6" dur="1000" tmFilter="0, 0; .2, .5; .8, .5; 1, 0"/>
                                        <p:tgtEl>
                                          <p:spTgt spid="10"/>
                                        </p:tgtEl>
                                      </p:cBhvr>
                                    </p:animEffect>
                                    <p:animScale>
                                      <p:cBhvr>
                                        <p:cTn id="7"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9_Title Slide">
    <p:spTree>
      <p:nvGrpSpPr>
        <p:cNvPr id="1" name=""/>
        <p:cNvGrpSpPr/>
        <p:nvPr/>
      </p:nvGrpSpPr>
      <p:grpSpPr>
        <a:xfrm>
          <a:off x="0" y="0"/>
          <a:ext cx="0" cy="0"/>
          <a:chOff x="0" y="0"/>
          <a:chExt cx="0" cy="0"/>
        </a:xfrm>
      </p:grpSpPr>
      <p:sp>
        <p:nvSpPr>
          <p:cNvPr id="8" name="Rectangle 7"/>
          <p:cNvSpPr/>
          <p:nvPr userDrawn="1"/>
        </p:nvSpPr>
        <p:spPr>
          <a:xfrm>
            <a:off x="0" y="0"/>
            <a:ext cx="9144000"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371181"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itle 1"/>
          <p:cNvSpPr>
            <a:spLocks noGrp="1"/>
          </p:cNvSpPr>
          <p:nvPr>
            <p:ph type="ctrTitle"/>
          </p:nvPr>
        </p:nvSpPr>
        <p:spPr>
          <a:xfrm>
            <a:off x="685800" y="195486"/>
            <a:ext cx="7772400" cy="864096"/>
          </a:xfrm>
        </p:spPr>
        <p:txBody>
          <a:bodyPr anchor="ctr"/>
          <a:lstStyle>
            <a:lvl1pPr algn="ctr">
              <a:defRPr sz="2800">
                <a:solidFill>
                  <a:srgbClr val="FFFFFF"/>
                </a:solidFill>
              </a:defRPr>
            </a:lvl1pPr>
          </a:lstStyle>
          <a:p>
            <a:r>
              <a:rPr lang="en-US" dirty="0" smtClean="0"/>
              <a:t>Click to edit Master title style</a:t>
            </a:r>
            <a:endParaRPr lang="en-US" dirty="0"/>
          </a:p>
        </p:txBody>
      </p:sp>
      <p:sp>
        <p:nvSpPr>
          <p:cNvPr id="11" name="Subtitle 2"/>
          <p:cNvSpPr>
            <a:spLocks noGrp="1"/>
          </p:cNvSpPr>
          <p:nvPr>
            <p:ph type="subTitle" idx="1"/>
          </p:nvPr>
        </p:nvSpPr>
        <p:spPr>
          <a:xfrm>
            <a:off x="683568" y="1059582"/>
            <a:ext cx="7776864" cy="792088"/>
          </a:xfrm>
        </p:spPr>
        <p:txBody>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12" name="Content Placeholder 2"/>
          <p:cNvSpPr>
            <a:spLocks noGrp="1"/>
          </p:cNvSpPr>
          <p:nvPr>
            <p:ph idx="13"/>
          </p:nvPr>
        </p:nvSpPr>
        <p:spPr>
          <a:xfrm>
            <a:off x="683568" y="1923678"/>
            <a:ext cx="7776864" cy="2304256"/>
          </a:xfrm>
        </p:spPr>
        <p:txBody>
          <a:bodyPr/>
          <a:lstStyle>
            <a:lvl1pPr marL="0" indent="0" algn="l">
              <a:buNone/>
              <a:defRPr sz="1600">
                <a:solidFill>
                  <a:srgbClr val="FFFFFF"/>
                </a:solidFill>
              </a:defRPr>
            </a:lvl1pPr>
            <a:lvl2pPr marL="457200" indent="0" algn="l">
              <a:buNone/>
              <a:defRPr sz="1100">
                <a:solidFill>
                  <a:srgbClr val="7E858E"/>
                </a:solidFill>
              </a:defRPr>
            </a:lvl2pPr>
            <a:lvl3pPr marL="914400" indent="0" algn="l">
              <a:buNone/>
              <a:defRPr sz="1050">
                <a:solidFill>
                  <a:srgbClr val="7E858E"/>
                </a:solidFill>
              </a:defRPr>
            </a:lvl3pPr>
            <a:lvl4pPr marL="1371600" indent="0" algn="l">
              <a:buNone/>
              <a:defRPr sz="1000">
                <a:solidFill>
                  <a:srgbClr val="7E858E"/>
                </a:solidFill>
              </a:defRPr>
            </a:lvl4pPr>
            <a:lvl5pPr marL="1828800" indent="0" algn="l">
              <a:buNone/>
              <a:defRPr sz="1000">
                <a:solidFill>
                  <a:srgbClr val="7E858E"/>
                </a:solidFill>
              </a:defRPr>
            </a:lvl5pPr>
          </a:lstStyle>
          <a:p>
            <a:pPr lvl="0"/>
            <a:r>
              <a:rPr lang="en-US" dirty="0" smtClean="0"/>
              <a:t>Click to edit Master text styles</a:t>
            </a:r>
          </a:p>
        </p:txBody>
      </p:sp>
      <p:sp>
        <p:nvSpPr>
          <p:cNvPr id="13" name="Pentagon 12"/>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4"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2199666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afterEffect">
                                  <p:stCondLst>
                                    <p:cond delay="0"/>
                                  </p:stCondLst>
                                  <p:childTnLst>
                                    <p:animEffect transition="out" filter="fade">
                                      <p:cBhvr>
                                        <p:cTn id="6" dur="1000" tmFilter="0, 0; .2, .5; .8, .5; 1, 0"/>
                                        <p:tgtEl>
                                          <p:spTgt spid="10"/>
                                        </p:tgtEl>
                                      </p:cBhvr>
                                    </p:animEffect>
                                    <p:animScale>
                                      <p:cBhvr>
                                        <p:cTn id="7"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0_Title Slide">
    <p:spTree>
      <p:nvGrpSpPr>
        <p:cNvPr id="1" name=""/>
        <p:cNvGrpSpPr/>
        <p:nvPr/>
      </p:nvGrpSpPr>
      <p:grpSpPr>
        <a:xfrm>
          <a:off x="0" y="0"/>
          <a:ext cx="0" cy="0"/>
          <a:chOff x="0" y="0"/>
          <a:chExt cx="0" cy="0"/>
        </a:xfrm>
      </p:grpSpPr>
      <p:sp>
        <p:nvSpPr>
          <p:cNvPr id="8" name="Rectangle 7"/>
          <p:cNvSpPr/>
          <p:nvPr userDrawn="1"/>
        </p:nvSpPr>
        <p:spPr>
          <a:xfrm>
            <a:off x="0" y="0"/>
            <a:ext cx="9144000" cy="5143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371181" y="4443958"/>
            <a:ext cx="401638"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itle 1"/>
          <p:cNvSpPr>
            <a:spLocks noGrp="1"/>
          </p:cNvSpPr>
          <p:nvPr>
            <p:ph type="ctrTitle"/>
          </p:nvPr>
        </p:nvSpPr>
        <p:spPr>
          <a:xfrm>
            <a:off x="685800" y="195486"/>
            <a:ext cx="7772400" cy="864096"/>
          </a:xfrm>
        </p:spPr>
        <p:txBody>
          <a:bodyPr anchor="ctr"/>
          <a:lstStyle>
            <a:lvl1pPr algn="ctr">
              <a:defRPr sz="2800">
                <a:solidFill>
                  <a:srgbClr val="FFFFFF"/>
                </a:solidFill>
              </a:defRPr>
            </a:lvl1pPr>
          </a:lstStyle>
          <a:p>
            <a:r>
              <a:rPr lang="en-US" dirty="0" smtClean="0"/>
              <a:t>Click to edit Master title style</a:t>
            </a:r>
            <a:endParaRPr lang="en-US" dirty="0"/>
          </a:p>
        </p:txBody>
      </p:sp>
      <p:sp>
        <p:nvSpPr>
          <p:cNvPr id="11" name="Subtitle 2"/>
          <p:cNvSpPr>
            <a:spLocks noGrp="1"/>
          </p:cNvSpPr>
          <p:nvPr>
            <p:ph type="subTitle" idx="1"/>
          </p:nvPr>
        </p:nvSpPr>
        <p:spPr>
          <a:xfrm>
            <a:off x="683568" y="1059582"/>
            <a:ext cx="7776864" cy="792088"/>
          </a:xfrm>
        </p:spPr>
        <p:txBody>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12" name="Content Placeholder 2"/>
          <p:cNvSpPr>
            <a:spLocks noGrp="1"/>
          </p:cNvSpPr>
          <p:nvPr>
            <p:ph idx="13"/>
          </p:nvPr>
        </p:nvSpPr>
        <p:spPr>
          <a:xfrm>
            <a:off x="683568" y="1923678"/>
            <a:ext cx="7776864" cy="2304256"/>
          </a:xfrm>
        </p:spPr>
        <p:txBody>
          <a:bodyPr/>
          <a:lstStyle>
            <a:lvl1pPr marL="0" indent="0" algn="l">
              <a:buNone/>
              <a:defRPr sz="1600">
                <a:solidFill>
                  <a:srgbClr val="FFFFFF"/>
                </a:solidFill>
              </a:defRPr>
            </a:lvl1pPr>
            <a:lvl2pPr marL="457200" indent="0" algn="l">
              <a:buNone/>
              <a:defRPr sz="1100">
                <a:solidFill>
                  <a:srgbClr val="7E858E"/>
                </a:solidFill>
              </a:defRPr>
            </a:lvl2pPr>
            <a:lvl3pPr marL="914400" indent="0" algn="l">
              <a:buNone/>
              <a:defRPr sz="1050">
                <a:solidFill>
                  <a:srgbClr val="7E858E"/>
                </a:solidFill>
              </a:defRPr>
            </a:lvl3pPr>
            <a:lvl4pPr marL="1371600" indent="0" algn="l">
              <a:buNone/>
              <a:defRPr sz="1000">
                <a:solidFill>
                  <a:srgbClr val="7E858E"/>
                </a:solidFill>
              </a:defRPr>
            </a:lvl4pPr>
            <a:lvl5pPr marL="1828800" indent="0" algn="l">
              <a:buNone/>
              <a:defRPr sz="1000">
                <a:solidFill>
                  <a:srgbClr val="7E858E"/>
                </a:solidFill>
              </a:defRPr>
            </a:lvl5pPr>
          </a:lstStyle>
          <a:p>
            <a:pPr lvl="0"/>
            <a:r>
              <a:rPr lang="en-US" dirty="0" smtClean="0"/>
              <a:t>Click to edit Master text styles</a:t>
            </a:r>
          </a:p>
        </p:txBody>
      </p:sp>
      <p:sp>
        <p:nvSpPr>
          <p:cNvPr id="13" name="Pentagon 12"/>
          <p:cNvSpPr/>
          <p:nvPr userDrawn="1"/>
        </p:nvSpPr>
        <p:spPr bwMode="auto">
          <a:xfrm rot="5400000">
            <a:off x="8532440" y="4646265"/>
            <a:ext cx="228600" cy="228600"/>
          </a:xfrm>
          <a:prstGeom prst="homePlate">
            <a:avLst>
              <a:gd name="adj" fmla="val 26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tx1"/>
              </a:solidFill>
            </a:endParaRPr>
          </a:p>
        </p:txBody>
      </p:sp>
      <p:sp>
        <p:nvSpPr>
          <p:cNvPr id="14" name="Slide Number Placeholder 5"/>
          <p:cNvSpPr>
            <a:spLocks noGrp="1"/>
          </p:cNvSpPr>
          <p:nvPr>
            <p:ph type="sldNum" sz="quarter" idx="4"/>
          </p:nvPr>
        </p:nvSpPr>
        <p:spPr>
          <a:xfrm>
            <a:off x="8466720" y="4587974"/>
            <a:ext cx="360040" cy="288032"/>
          </a:xfrm>
          <a:prstGeom prst="rect">
            <a:avLst/>
          </a:prstGeom>
        </p:spPr>
        <p:txBody>
          <a:bodyPr vert="horz" wrap="square" lIns="91440" tIns="45720" rIns="91440" bIns="45720" numCol="1" anchor="ctr" anchorCtr="0" compatLnSpc="1">
            <a:prstTxWarp prst="textNoShape">
              <a:avLst/>
            </a:prstTxWarp>
          </a:bodyPr>
          <a:lstStyle>
            <a:lvl1pPr algn="ctr">
              <a:defRPr sz="900" b="1">
                <a:solidFill>
                  <a:srgbClr val="F8FAFA"/>
                </a:solidFill>
                <a:cs typeface="Arial" charset="0"/>
              </a:defRPr>
            </a:lvl1pPr>
          </a:lstStyle>
          <a:p>
            <a:pPr>
              <a:defRPr/>
            </a:pPr>
            <a:fld id="{41D9AC72-C73D-4F41-815E-0FE3F47C5FF0}" type="slidenum">
              <a:rPr lang="en-US" smtClean="0"/>
              <a:pPr>
                <a:defRPr/>
              </a:pPr>
              <a:t>‹#›</a:t>
            </a:fld>
            <a:endParaRPr lang="en-US" dirty="0"/>
          </a:p>
        </p:txBody>
      </p:sp>
    </p:spTree>
    <p:extLst>
      <p:ext uri="{BB962C8B-B14F-4D97-AF65-F5344CB8AC3E}">
        <p14:creationId xmlns:p14="http://schemas.microsoft.com/office/powerpoint/2010/main" val="1047552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afterEffect">
                                  <p:stCondLst>
                                    <p:cond delay="0"/>
                                  </p:stCondLst>
                                  <p:childTnLst>
                                    <p:animEffect transition="out" filter="fade">
                                      <p:cBhvr>
                                        <p:cTn id="6" dur="1000" tmFilter="0, 0; .2, .5; .8, .5; 1, 0"/>
                                        <p:tgtEl>
                                          <p:spTgt spid="10"/>
                                        </p:tgtEl>
                                      </p:cBhvr>
                                    </p:animEffect>
                                    <p:animScale>
                                      <p:cBhvr>
                                        <p:cTn id="7" dur="500" autoRev="1"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06375"/>
            <a:ext cx="82296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dirty="0" smtClean="0"/>
              <a:t>Click to edit Master title style</a:t>
            </a:r>
            <a:endParaRPr lang="en-US" dirty="0"/>
          </a:p>
        </p:txBody>
      </p:sp>
      <p:sp>
        <p:nvSpPr>
          <p:cNvPr id="1027" name="Text Placeholder 2"/>
          <p:cNvSpPr>
            <a:spLocks noGrp="1"/>
          </p:cNvSpPr>
          <p:nvPr>
            <p:ph type="body" idx="1"/>
          </p:nvPr>
        </p:nvSpPr>
        <p:spPr bwMode="auto">
          <a:xfrm>
            <a:off x="457200" y="915988"/>
            <a:ext cx="82296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048640758"/>
      </p:ext>
    </p:extLst>
  </p:cSld>
  <p:clrMap bg1="dk1" tx1="lt1" bg2="dk2" tx2="lt2" accent1="accent1" accent2="accent2" accent3="accent3" accent4="accent4" accent5="accent5" accent6="accent6" hlink="hlink" folHlink="folHlink"/>
  <p:sldLayoutIdLst>
    <p:sldLayoutId id="2147483709" r:id="rId1"/>
    <p:sldLayoutId id="2147483744" r:id="rId2"/>
    <p:sldLayoutId id="2147483722" r:id="rId3"/>
    <p:sldLayoutId id="2147483726" r:id="rId4"/>
    <p:sldLayoutId id="2147483746" r:id="rId5"/>
    <p:sldLayoutId id="2147483772" r:id="rId6"/>
    <p:sldLayoutId id="2147483773" r:id="rId7"/>
    <p:sldLayoutId id="2147483774" r:id="rId8"/>
    <p:sldLayoutId id="2147483775" r:id="rId9"/>
    <p:sldLayoutId id="2147483780" r:id="rId10"/>
    <p:sldLayoutId id="2147483776" r:id="rId11"/>
    <p:sldLayoutId id="2147483777" r:id="rId12"/>
    <p:sldLayoutId id="2147483778" r:id="rId13"/>
    <p:sldLayoutId id="2147483779" r:id="rId14"/>
    <p:sldLayoutId id="2147483727" r:id="rId15"/>
    <p:sldLayoutId id="2147483750" r:id="rId16"/>
    <p:sldLayoutId id="2147483729" r:id="rId17"/>
    <p:sldLayoutId id="2147483739" r:id="rId18"/>
    <p:sldLayoutId id="2147483731" r:id="rId19"/>
    <p:sldLayoutId id="2147483740" r:id="rId20"/>
    <p:sldLayoutId id="2147483735" r:id="rId21"/>
    <p:sldLayoutId id="2147483741" r:id="rId22"/>
    <p:sldLayoutId id="2147483733" r:id="rId23"/>
    <p:sldLayoutId id="2147483742" r:id="rId24"/>
    <p:sldLayoutId id="2147483743" r:id="rId25"/>
    <p:sldLayoutId id="2147483734" r:id="rId26"/>
    <p:sldLayoutId id="2147483760" r:id="rId27"/>
    <p:sldLayoutId id="2147483756" r:id="rId28"/>
    <p:sldLayoutId id="2147483757" r:id="rId29"/>
    <p:sldLayoutId id="2147483758" r:id="rId30"/>
    <p:sldLayoutId id="2147483759" r:id="rId31"/>
    <p:sldLayoutId id="2147483763" r:id="rId32"/>
    <p:sldLayoutId id="2147483764" r:id="rId33"/>
    <p:sldLayoutId id="2147483765" r:id="rId34"/>
    <p:sldLayoutId id="2147483766" r:id="rId35"/>
    <p:sldLayoutId id="2147483767" r:id="rId36"/>
    <p:sldLayoutId id="2147483768" r:id="rId37"/>
    <p:sldLayoutId id="2147483769" r:id="rId38"/>
    <p:sldLayoutId id="2147483770" r:id="rId39"/>
    <p:sldLayoutId id="2147483771" r:id="rId40"/>
    <p:sldLayoutId id="2147483781" r:id="rId41"/>
  </p:sldLayoutIdLst>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hf hdr="0" ftr="0" dt="0"/>
  <p:txStyles>
    <p:titleStyle>
      <a:lvl1pPr algn="l" rtl="0" eaLnBrk="1" fontAlgn="base" hangingPunct="1">
        <a:spcBef>
          <a:spcPct val="0"/>
        </a:spcBef>
        <a:spcAft>
          <a:spcPct val="0"/>
        </a:spcAft>
        <a:defRPr sz="2400" b="1" kern="1200">
          <a:solidFill>
            <a:schemeClr val="bg1"/>
          </a:solidFill>
          <a:latin typeface="+mj-lt"/>
          <a:ea typeface="ＭＳ Ｐゴシック" charset="0"/>
          <a:cs typeface="Tahoma"/>
        </a:defRPr>
      </a:lvl1pPr>
      <a:lvl2pPr algn="l" rtl="0" eaLnBrk="1" fontAlgn="base" hangingPunct="1">
        <a:spcBef>
          <a:spcPct val="0"/>
        </a:spcBef>
        <a:spcAft>
          <a:spcPct val="0"/>
        </a:spcAft>
        <a:defRPr sz="2400">
          <a:solidFill>
            <a:schemeClr val="tx1"/>
          </a:solidFill>
          <a:latin typeface="Source Sans Pro" charset="0"/>
          <a:ea typeface="ＭＳ Ｐゴシック" charset="0"/>
          <a:cs typeface="ＭＳ Ｐゴシック" charset="0"/>
        </a:defRPr>
      </a:lvl2pPr>
      <a:lvl3pPr algn="l" rtl="0" eaLnBrk="1" fontAlgn="base" hangingPunct="1">
        <a:spcBef>
          <a:spcPct val="0"/>
        </a:spcBef>
        <a:spcAft>
          <a:spcPct val="0"/>
        </a:spcAft>
        <a:defRPr sz="2400">
          <a:solidFill>
            <a:schemeClr val="tx1"/>
          </a:solidFill>
          <a:latin typeface="Source Sans Pro" charset="0"/>
          <a:ea typeface="ＭＳ Ｐゴシック" charset="0"/>
          <a:cs typeface="ＭＳ Ｐゴシック" charset="0"/>
        </a:defRPr>
      </a:lvl3pPr>
      <a:lvl4pPr algn="l" rtl="0" eaLnBrk="1" fontAlgn="base" hangingPunct="1">
        <a:spcBef>
          <a:spcPct val="0"/>
        </a:spcBef>
        <a:spcAft>
          <a:spcPct val="0"/>
        </a:spcAft>
        <a:defRPr sz="2400">
          <a:solidFill>
            <a:schemeClr val="tx1"/>
          </a:solidFill>
          <a:latin typeface="Source Sans Pro" charset="0"/>
          <a:ea typeface="ＭＳ Ｐゴシック" charset="0"/>
          <a:cs typeface="ＭＳ Ｐゴシック" charset="0"/>
        </a:defRPr>
      </a:lvl4pPr>
      <a:lvl5pPr algn="l" rtl="0" eaLnBrk="1" fontAlgn="base" hangingPunct="1">
        <a:spcBef>
          <a:spcPct val="0"/>
        </a:spcBef>
        <a:spcAft>
          <a:spcPct val="0"/>
        </a:spcAft>
        <a:defRPr sz="2400">
          <a:solidFill>
            <a:schemeClr val="tx1"/>
          </a:solidFill>
          <a:latin typeface="Source Sans Pro" charset="0"/>
          <a:ea typeface="ＭＳ Ｐゴシック" charset="0"/>
          <a:cs typeface="ＭＳ Ｐゴシック" charset="0"/>
        </a:defRPr>
      </a:lvl5pPr>
      <a:lvl6pPr marL="457200" algn="l" rtl="0" eaLnBrk="1" fontAlgn="base" hangingPunct="1">
        <a:spcBef>
          <a:spcPct val="0"/>
        </a:spcBef>
        <a:spcAft>
          <a:spcPct val="0"/>
        </a:spcAft>
        <a:defRPr sz="2400">
          <a:solidFill>
            <a:schemeClr val="tx1"/>
          </a:solidFill>
          <a:latin typeface="Source Sans Pro" charset="0"/>
          <a:ea typeface="ＭＳ Ｐゴシック" charset="0"/>
        </a:defRPr>
      </a:lvl6pPr>
      <a:lvl7pPr marL="914400" algn="l" rtl="0" eaLnBrk="1" fontAlgn="base" hangingPunct="1">
        <a:spcBef>
          <a:spcPct val="0"/>
        </a:spcBef>
        <a:spcAft>
          <a:spcPct val="0"/>
        </a:spcAft>
        <a:defRPr sz="2400">
          <a:solidFill>
            <a:schemeClr val="tx1"/>
          </a:solidFill>
          <a:latin typeface="Source Sans Pro" charset="0"/>
          <a:ea typeface="ＭＳ Ｐゴシック" charset="0"/>
        </a:defRPr>
      </a:lvl7pPr>
      <a:lvl8pPr marL="1371600" algn="l" rtl="0" eaLnBrk="1" fontAlgn="base" hangingPunct="1">
        <a:spcBef>
          <a:spcPct val="0"/>
        </a:spcBef>
        <a:spcAft>
          <a:spcPct val="0"/>
        </a:spcAft>
        <a:defRPr sz="2400">
          <a:solidFill>
            <a:schemeClr val="tx1"/>
          </a:solidFill>
          <a:latin typeface="Source Sans Pro" charset="0"/>
          <a:ea typeface="ＭＳ Ｐゴシック" charset="0"/>
        </a:defRPr>
      </a:lvl8pPr>
      <a:lvl9pPr marL="1828800" algn="l" rtl="0" eaLnBrk="1" fontAlgn="base" hangingPunct="1">
        <a:spcBef>
          <a:spcPct val="0"/>
        </a:spcBef>
        <a:spcAft>
          <a:spcPct val="0"/>
        </a:spcAft>
        <a:defRPr sz="2400">
          <a:solidFill>
            <a:schemeClr val="tx1"/>
          </a:solidFill>
          <a:latin typeface="Source Sans Pro" charset="0"/>
          <a:ea typeface="ＭＳ Ｐゴシック" charset="0"/>
        </a:defRPr>
      </a:lvl9pPr>
    </p:titleStyle>
    <p:bodyStyle>
      <a:lvl1pPr marL="342900" indent="-342900" algn="l" rtl="0" eaLnBrk="1" fontAlgn="base" hangingPunct="1">
        <a:spcBef>
          <a:spcPct val="20000"/>
        </a:spcBef>
        <a:spcAft>
          <a:spcPct val="0"/>
        </a:spcAft>
        <a:buFont typeface="Arial" charset="0"/>
        <a:buChar char="•"/>
        <a:defRPr sz="1200" kern="1200">
          <a:solidFill>
            <a:srgbClr val="7E858E"/>
          </a:solidFill>
          <a:latin typeface="+mn-lt"/>
          <a:ea typeface="ＭＳ Ｐゴシック" charset="0"/>
          <a:cs typeface="ＭＳ Ｐゴシック" charset="0"/>
        </a:defRPr>
      </a:lvl1pPr>
      <a:lvl2pPr marL="742950" indent="-285750" algn="l" rtl="0" eaLnBrk="1" fontAlgn="base" hangingPunct="1">
        <a:spcBef>
          <a:spcPct val="20000"/>
        </a:spcBef>
        <a:spcAft>
          <a:spcPct val="0"/>
        </a:spcAft>
        <a:buFont typeface="Arial" charset="0"/>
        <a:buChar char="–"/>
        <a:defRPr sz="1100" kern="1200">
          <a:solidFill>
            <a:srgbClr val="7E858E"/>
          </a:solidFill>
          <a:latin typeface="+mn-lt"/>
          <a:ea typeface="ＭＳ Ｐゴシック" charset="0"/>
          <a:cs typeface="+mn-cs"/>
        </a:defRPr>
      </a:lvl2pPr>
      <a:lvl3pPr marL="1143000" indent="-228600" algn="l" rtl="0" eaLnBrk="1" fontAlgn="base" hangingPunct="1">
        <a:spcBef>
          <a:spcPct val="20000"/>
        </a:spcBef>
        <a:spcAft>
          <a:spcPct val="0"/>
        </a:spcAft>
        <a:buFont typeface="Arial" charset="0"/>
        <a:buChar char="•"/>
        <a:defRPr sz="1000" kern="1200">
          <a:solidFill>
            <a:srgbClr val="7E858E"/>
          </a:solidFill>
          <a:latin typeface="+mn-lt"/>
          <a:ea typeface="ＭＳ Ｐゴシック" charset="0"/>
          <a:cs typeface="+mn-cs"/>
        </a:defRPr>
      </a:lvl3pPr>
      <a:lvl4pPr marL="1600200" indent="-228600" algn="l" rtl="0" eaLnBrk="1" fontAlgn="base" hangingPunct="1">
        <a:spcBef>
          <a:spcPct val="20000"/>
        </a:spcBef>
        <a:spcAft>
          <a:spcPct val="0"/>
        </a:spcAft>
        <a:buFont typeface="Arial" charset="0"/>
        <a:buChar char="–"/>
        <a:defRPr sz="1000" kern="1200">
          <a:solidFill>
            <a:srgbClr val="7E858E"/>
          </a:solidFill>
          <a:latin typeface="+mn-lt"/>
          <a:ea typeface="ＭＳ Ｐゴシック" charset="0"/>
          <a:cs typeface="+mn-cs"/>
        </a:defRPr>
      </a:lvl4pPr>
      <a:lvl5pPr marL="2057400" indent="-228600" algn="l" rtl="0" eaLnBrk="1" fontAlgn="base" hangingPunct="1">
        <a:spcBef>
          <a:spcPct val="20000"/>
        </a:spcBef>
        <a:spcAft>
          <a:spcPct val="0"/>
        </a:spcAft>
        <a:buFont typeface="Arial" charset="0"/>
        <a:buChar char="»"/>
        <a:defRPr sz="1000" kern="1200">
          <a:solidFill>
            <a:srgbClr val="7E858E"/>
          </a:solidFill>
          <a:latin typeface="+mn-lt"/>
          <a:ea typeface="ＭＳ Ｐゴシック" charset="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4" Type="http://schemas.openxmlformats.org/officeDocument/2006/relationships/image" Target="../media/image13.emf"/><Relationship Id="rId5" Type="http://schemas.openxmlformats.org/officeDocument/2006/relationships/image" Target="../media/image14.emf"/><Relationship Id="rId6" Type="http://schemas.openxmlformats.org/officeDocument/2006/relationships/image" Target="../media/image15.emf"/><Relationship Id="rId7" Type="http://schemas.openxmlformats.org/officeDocument/2006/relationships/image" Target="../media/image16.emf"/><Relationship Id="rId1" Type="http://schemas.openxmlformats.org/officeDocument/2006/relationships/slideLayout" Target="../slideLayouts/slideLayout6.xml"/><Relationship Id="rId2" Type="http://schemas.openxmlformats.org/officeDocument/2006/relationships/image" Target="../media/image11.emf"/></Relationships>
</file>

<file path=ppt/slides/_rels/slide13.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5" Type="http://schemas.openxmlformats.org/officeDocument/2006/relationships/image" Target="../media/image20.emf"/><Relationship Id="rId6" Type="http://schemas.openxmlformats.org/officeDocument/2006/relationships/image" Target="../media/image21.emf"/><Relationship Id="rId7" Type="http://schemas.openxmlformats.org/officeDocument/2006/relationships/image" Target="../media/image22.emf"/><Relationship Id="rId1" Type="http://schemas.openxmlformats.org/officeDocument/2006/relationships/slideLayout" Target="../slideLayouts/slideLayout6.xml"/><Relationship Id="rId2" Type="http://schemas.openxmlformats.org/officeDocument/2006/relationships/image" Target="../media/image17.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3.emf"/><Relationship Id="rId3" Type="http://schemas.openxmlformats.org/officeDocument/2006/relationships/image" Target="../media/image24.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25.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28.emf"/><Relationship Id="rId1" Type="http://schemas.openxmlformats.org/officeDocument/2006/relationships/slideLayout" Target="../slideLayouts/slideLayout16.xml"/><Relationship Id="rId2" Type="http://schemas.openxmlformats.org/officeDocument/2006/relationships/image" Target="../media/image26.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7.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9.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10.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2355726"/>
            <a:ext cx="7772400" cy="648072"/>
          </a:xfrm>
        </p:spPr>
        <p:txBody>
          <a:bodyPr/>
          <a:lstStyle/>
          <a:p>
            <a:r>
              <a:rPr lang="en-US" dirty="0"/>
              <a:t>Co-Optimization of Fuels &amp; Engines</a:t>
            </a:r>
          </a:p>
        </p:txBody>
      </p:sp>
      <p:sp>
        <p:nvSpPr>
          <p:cNvPr id="5" name="Subtitle 4"/>
          <p:cNvSpPr>
            <a:spLocks noGrp="1"/>
          </p:cNvSpPr>
          <p:nvPr>
            <p:ph type="subTitle" idx="1"/>
          </p:nvPr>
        </p:nvSpPr>
        <p:spPr>
          <a:xfrm>
            <a:off x="683568" y="3003798"/>
            <a:ext cx="7776864" cy="432048"/>
          </a:xfrm>
        </p:spPr>
        <p:txBody>
          <a:bodyPr/>
          <a:lstStyle/>
          <a:p>
            <a:r>
              <a:rPr lang="en-US" dirty="0" smtClean="0">
                <a:solidFill>
                  <a:schemeClr val="accent2"/>
                </a:solidFill>
              </a:rPr>
              <a:t>FOR TOMORROW’S ENERGY-EFFICIENT VEHICLES</a:t>
            </a:r>
            <a:endParaRPr lang="en-US" dirty="0">
              <a:solidFill>
                <a:schemeClr val="accent2"/>
              </a:solidFill>
            </a:endParaRPr>
          </a:p>
        </p:txBody>
      </p:sp>
      <p:sp>
        <p:nvSpPr>
          <p:cNvPr id="6" name="Text Placeholder 5"/>
          <p:cNvSpPr>
            <a:spLocks noGrp="1"/>
          </p:cNvSpPr>
          <p:nvPr>
            <p:ph type="body" sz="quarter" idx="10"/>
          </p:nvPr>
        </p:nvSpPr>
        <p:spPr/>
        <p:txBody>
          <a:bodyPr/>
          <a:lstStyle/>
          <a:p>
            <a:r>
              <a:rPr lang="en-US" dirty="0" smtClean="0"/>
              <a:t>Co-optimizer development plan and strategy</a:t>
            </a:r>
          </a:p>
        </p:txBody>
      </p:sp>
    </p:spTree>
    <p:extLst>
      <p:ext uri="{BB962C8B-B14F-4D97-AF65-F5344CB8AC3E}">
        <p14:creationId xmlns:p14="http://schemas.microsoft.com/office/powerpoint/2010/main" val="601683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Optimizing engine efficiency merit function</a:t>
            </a:r>
            <a:endParaRPr lang="en-US" dirty="0"/>
          </a:p>
        </p:txBody>
      </p:sp>
      <p:sp>
        <p:nvSpPr>
          <p:cNvPr id="3" name="Subtitle 2"/>
          <p:cNvSpPr>
            <a:spLocks noGrp="1"/>
          </p:cNvSpPr>
          <p:nvPr>
            <p:ph type="subTitle" idx="1"/>
          </p:nvPr>
        </p:nvSpPr>
        <p:spPr/>
        <p:txBody>
          <a:bodyPr/>
          <a:lstStyle/>
          <a:p>
            <a:r>
              <a:rPr lang="en-US" dirty="0" smtClean="0"/>
              <a:t>Initial proof of concept + what type of information can we get?</a:t>
            </a:r>
            <a:endParaRPr lang="en-US" dirty="0"/>
          </a:p>
        </p:txBody>
      </p:sp>
      <p:sp>
        <p:nvSpPr>
          <p:cNvPr id="4" name="Content Placeholder 3"/>
          <p:cNvSpPr>
            <a:spLocks noGrp="1"/>
          </p:cNvSpPr>
          <p:nvPr>
            <p:ph idx="13"/>
          </p:nvPr>
        </p:nvSpPr>
        <p:spPr/>
        <p:txBody>
          <a:bodyPr/>
          <a:lstStyle/>
          <a:p>
            <a:pPr marL="285750" indent="-285750">
              <a:buFont typeface="Arial"/>
              <a:buChar char="•"/>
            </a:pPr>
            <a:r>
              <a:rPr lang="en-US" dirty="0">
                <a:solidFill>
                  <a:schemeClr val="tx2"/>
                </a:solidFill>
              </a:rPr>
              <a:t>Could run a multi-objective analysis and extract cost </a:t>
            </a:r>
            <a:r>
              <a:rPr lang="en-US" dirty="0" err="1">
                <a:solidFill>
                  <a:schemeClr val="tx2"/>
                </a:solidFill>
              </a:rPr>
              <a:t>vs</a:t>
            </a:r>
            <a:r>
              <a:rPr lang="en-US" dirty="0">
                <a:solidFill>
                  <a:schemeClr val="tx2"/>
                </a:solidFill>
              </a:rPr>
              <a:t> </a:t>
            </a:r>
            <a:r>
              <a:rPr lang="en-US" dirty="0" smtClean="0">
                <a:solidFill>
                  <a:schemeClr val="tx2"/>
                </a:solidFill>
              </a:rPr>
              <a:t>merit Pareto </a:t>
            </a:r>
            <a:r>
              <a:rPr lang="en-US" dirty="0">
                <a:solidFill>
                  <a:schemeClr val="tx2"/>
                </a:solidFill>
              </a:rPr>
              <a:t>front</a:t>
            </a:r>
          </a:p>
          <a:p>
            <a:pPr marL="742950" lvl="1" indent="-285750">
              <a:buFont typeface="Arial"/>
              <a:buChar char="•"/>
            </a:pPr>
            <a:r>
              <a:rPr lang="en-US" dirty="0" smtClean="0">
                <a:solidFill>
                  <a:schemeClr val="tx2"/>
                </a:solidFill>
              </a:rPr>
              <a:t>Or</a:t>
            </a:r>
            <a:r>
              <a:rPr lang="en-US" dirty="0">
                <a:solidFill>
                  <a:schemeClr val="tx2"/>
                </a:solidFill>
              </a:rPr>
              <a:t>, since there are only two here… re-run analysis for range of c*</a:t>
            </a:r>
          </a:p>
          <a:p>
            <a:pPr marL="285750" indent="-285750">
              <a:buFont typeface="Arial"/>
              <a:buChar char="•"/>
            </a:pPr>
            <a:r>
              <a:rPr lang="en-US" dirty="0">
                <a:solidFill>
                  <a:schemeClr val="tx2"/>
                </a:solidFill>
              </a:rPr>
              <a:t>Setting this up in Python + </a:t>
            </a:r>
            <a:r>
              <a:rPr lang="en-US" dirty="0" err="1">
                <a:solidFill>
                  <a:schemeClr val="tx2"/>
                </a:solidFill>
              </a:rPr>
              <a:t>pyomo</a:t>
            </a:r>
            <a:endParaRPr lang="en-US" dirty="0">
              <a:solidFill>
                <a:schemeClr val="tx2"/>
              </a:solidFill>
            </a:endParaRPr>
          </a:p>
          <a:p>
            <a:pPr marL="742950" lvl="1" indent="-285750">
              <a:buFont typeface="Arial"/>
              <a:buChar char="•"/>
            </a:pPr>
            <a:r>
              <a:rPr lang="en-US" dirty="0">
                <a:solidFill>
                  <a:schemeClr val="tx2"/>
                </a:solidFill>
              </a:rPr>
              <a:t>Python: evaluate blend properties, </a:t>
            </a:r>
            <a:r>
              <a:rPr lang="en-US" dirty="0" err="1">
                <a:solidFill>
                  <a:schemeClr val="tx2"/>
                </a:solidFill>
              </a:rPr>
              <a:t>mmf</a:t>
            </a:r>
            <a:r>
              <a:rPr lang="en-US" dirty="0">
                <a:solidFill>
                  <a:schemeClr val="tx2"/>
                </a:solidFill>
              </a:rPr>
              <a:t>, read in properties from list of 20  (or properties database), assert and MT metrics, evaluate constraints</a:t>
            </a:r>
          </a:p>
          <a:p>
            <a:pPr marL="742950" lvl="1" indent="-285750">
              <a:buFont typeface="Arial"/>
              <a:buChar char="•"/>
            </a:pPr>
            <a:r>
              <a:rPr lang="en-US" dirty="0" err="1">
                <a:solidFill>
                  <a:schemeClr val="tx2"/>
                </a:solidFill>
              </a:rPr>
              <a:t>pyomo</a:t>
            </a:r>
            <a:r>
              <a:rPr lang="en-US" dirty="0">
                <a:solidFill>
                  <a:schemeClr val="tx2"/>
                </a:solidFill>
              </a:rPr>
              <a:t>: model formulation and assembly </a:t>
            </a:r>
          </a:p>
          <a:p>
            <a:pPr marL="285750" indent="-285750">
              <a:buFont typeface="Arial"/>
              <a:buChar char="•"/>
            </a:pPr>
            <a:r>
              <a:rPr lang="en-US" dirty="0">
                <a:solidFill>
                  <a:schemeClr val="tx2"/>
                </a:solidFill>
              </a:rPr>
              <a:t>Open source solvers (IPOPT, GLPK...). </a:t>
            </a:r>
          </a:p>
          <a:p>
            <a:pPr marL="742950" lvl="1" indent="-285750">
              <a:buFont typeface="Arial"/>
              <a:buChar char="•"/>
            </a:pPr>
            <a:r>
              <a:rPr lang="en-US" dirty="0">
                <a:solidFill>
                  <a:schemeClr val="tx2"/>
                </a:solidFill>
              </a:rPr>
              <a:t>Easy to swap for commercial solvers (CONOPT, CPLEX) using same </a:t>
            </a:r>
            <a:r>
              <a:rPr lang="en-US" dirty="0" err="1">
                <a:solidFill>
                  <a:schemeClr val="tx2"/>
                </a:solidFill>
              </a:rPr>
              <a:t>pyomo</a:t>
            </a:r>
            <a:r>
              <a:rPr lang="en-US" dirty="0">
                <a:solidFill>
                  <a:schemeClr val="tx2"/>
                </a:solidFill>
              </a:rPr>
              <a:t> formulation</a:t>
            </a:r>
          </a:p>
          <a:p>
            <a:pPr marL="285750" indent="-285750">
              <a:buFont typeface="Arial"/>
              <a:buChar char="•"/>
            </a:pPr>
            <a:r>
              <a:rPr lang="en-US" dirty="0">
                <a:solidFill>
                  <a:schemeClr val="tx2"/>
                </a:solidFill>
              </a:rPr>
              <a:t>Set this up and testing with “synthetic” properties</a:t>
            </a:r>
          </a:p>
          <a:p>
            <a:pPr marL="742950" lvl="1" indent="-285750">
              <a:buFont typeface="Arial"/>
              <a:buChar char="•"/>
            </a:pPr>
            <a:r>
              <a:rPr lang="en-US" dirty="0">
                <a:solidFill>
                  <a:schemeClr val="tx2"/>
                </a:solidFill>
              </a:rPr>
              <a:t>First cut: non-linear objective, linear blending</a:t>
            </a:r>
          </a:p>
          <a:p>
            <a:endParaRPr lang="en-US" dirty="0"/>
          </a:p>
        </p:txBody>
      </p:sp>
      <p:sp>
        <p:nvSpPr>
          <p:cNvPr id="5" name="Slide Number Placeholder 4"/>
          <p:cNvSpPr>
            <a:spLocks noGrp="1"/>
          </p:cNvSpPr>
          <p:nvPr>
            <p:ph type="sldNum" sz="quarter" idx="4"/>
          </p:nvPr>
        </p:nvSpPr>
        <p:spPr/>
        <p:txBody>
          <a:bodyPr/>
          <a:lstStyle/>
          <a:p>
            <a:pPr>
              <a:defRPr/>
            </a:pPr>
            <a:fld id="{41D9AC72-C73D-4F41-815E-0FE3F47C5FF0}" type="slidenum">
              <a:rPr lang="en-US" smtClean="0"/>
              <a:pPr>
                <a:defRPr/>
              </a:pPr>
              <a:t>10</a:t>
            </a:fld>
            <a:endParaRPr lang="en-US" dirty="0"/>
          </a:p>
        </p:txBody>
      </p:sp>
    </p:spTree>
    <p:extLst>
      <p:ext uri="{BB962C8B-B14F-4D97-AF65-F5344CB8AC3E}">
        <p14:creationId xmlns:p14="http://schemas.microsoft.com/office/powerpoint/2010/main" val="2245362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899" y="4589715"/>
            <a:ext cx="9144000" cy="646331"/>
          </a:xfrm>
          <a:prstGeom prst="rect">
            <a:avLst/>
          </a:prstGeom>
          <a:solidFill>
            <a:schemeClr val="tx1"/>
          </a:solidFill>
        </p:spPr>
        <p:txBody>
          <a:bodyPr wrap="square" rtlCol="0">
            <a:spAutoFit/>
          </a:bodyPr>
          <a:lstStyle/>
          <a:p>
            <a:pPr algn="ctr"/>
            <a:r>
              <a:rPr lang="en-US" b="1" dirty="0" smtClean="0">
                <a:solidFill>
                  <a:schemeClr val="bg2"/>
                </a:solidFill>
              </a:rPr>
              <a:t>This is fiction: the ONLY purposes are to have some way to test the optimizer and</a:t>
            </a:r>
          </a:p>
          <a:p>
            <a:pPr algn="ctr"/>
            <a:r>
              <a:rPr lang="en-US" b="1" dirty="0">
                <a:solidFill>
                  <a:schemeClr val="bg2"/>
                </a:solidFill>
              </a:rPr>
              <a:t>t</a:t>
            </a:r>
            <a:r>
              <a:rPr lang="en-US" b="1" dirty="0" smtClean="0">
                <a:solidFill>
                  <a:schemeClr val="bg2"/>
                </a:solidFill>
              </a:rPr>
              <a:t>o see what type of data we could get out of it once the properties are available</a:t>
            </a:r>
            <a:endParaRPr lang="en-US" b="1" dirty="0">
              <a:solidFill>
                <a:schemeClr val="bg2"/>
              </a:solidFill>
            </a:endParaRPr>
          </a:p>
        </p:txBody>
      </p:sp>
      <p:sp>
        <p:nvSpPr>
          <p:cNvPr id="2" name="Title 1"/>
          <p:cNvSpPr>
            <a:spLocks noGrp="1"/>
          </p:cNvSpPr>
          <p:nvPr>
            <p:ph type="ctrTitle"/>
          </p:nvPr>
        </p:nvSpPr>
        <p:spPr/>
        <p:txBody>
          <a:bodyPr/>
          <a:lstStyle/>
          <a:p>
            <a:r>
              <a:rPr lang="en-US" dirty="0" smtClean="0"/>
              <a:t>List of artificial 20</a:t>
            </a:r>
            <a:endParaRPr lang="en-US" dirty="0"/>
          </a:p>
        </p:txBody>
      </p:sp>
      <p:sp>
        <p:nvSpPr>
          <p:cNvPr id="3" name="Subtitle 2"/>
          <p:cNvSpPr>
            <a:spLocks noGrp="1"/>
          </p:cNvSpPr>
          <p:nvPr>
            <p:ph type="subTitle" idx="1"/>
          </p:nvPr>
        </p:nvSpPr>
        <p:spPr/>
        <p:txBody>
          <a:bodyPr/>
          <a:lstStyle/>
          <a:p>
            <a:endParaRPr lang="en-US"/>
          </a:p>
        </p:txBody>
      </p:sp>
      <p:sp>
        <p:nvSpPr>
          <p:cNvPr id="4" name="Content Placeholder 3"/>
          <p:cNvSpPr>
            <a:spLocks noGrp="1"/>
          </p:cNvSpPr>
          <p:nvPr>
            <p:ph idx="13"/>
          </p:nvPr>
        </p:nvSpPr>
        <p:spPr/>
        <p:txBody>
          <a:bodyPr/>
          <a:lstStyle/>
          <a:p>
            <a:endParaRPr lang="en-US"/>
          </a:p>
        </p:txBody>
      </p:sp>
      <p:sp>
        <p:nvSpPr>
          <p:cNvPr id="5" name="Slide Number Placeholder 4"/>
          <p:cNvSpPr>
            <a:spLocks noGrp="1"/>
          </p:cNvSpPr>
          <p:nvPr>
            <p:ph type="sldNum" sz="quarter" idx="4"/>
          </p:nvPr>
        </p:nvSpPr>
        <p:spPr/>
        <p:txBody>
          <a:bodyPr/>
          <a:lstStyle/>
          <a:p>
            <a:pPr>
              <a:defRPr/>
            </a:pPr>
            <a:fld id="{41D9AC72-C73D-4F41-815E-0FE3F47C5FF0}" type="slidenum">
              <a:rPr lang="en-US" smtClean="0"/>
              <a:pPr>
                <a:defRPr/>
              </a:pPr>
              <a:t>11</a:t>
            </a:fld>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3480546616"/>
              </p:ext>
            </p:extLst>
          </p:nvPr>
        </p:nvGraphicFramePr>
        <p:xfrm>
          <a:off x="323521" y="887493"/>
          <a:ext cx="8496951" cy="3772489"/>
        </p:xfrm>
        <a:graphic>
          <a:graphicData uri="http://schemas.openxmlformats.org/drawingml/2006/table">
            <a:tbl>
              <a:tblPr/>
              <a:tblGrid>
                <a:gridCol w="606925"/>
                <a:gridCol w="780120"/>
                <a:gridCol w="557179"/>
                <a:gridCol w="483477"/>
                <a:gridCol w="606925"/>
                <a:gridCol w="606925"/>
                <a:gridCol w="606925"/>
                <a:gridCol w="606925"/>
                <a:gridCol w="606925"/>
                <a:gridCol w="606925"/>
                <a:gridCol w="606925"/>
                <a:gridCol w="606925"/>
                <a:gridCol w="606925"/>
                <a:gridCol w="606925"/>
              </a:tblGrid>
              <a:tr h="109728">
                <a:tc>
                  <a:txBody>
                    <a:bodyPr/>
                    <a:lstStyle/>
                    <a:p>
                      <a:pPr algn="ctr" fontAlgn="b"/>
                      <a:r>
                        <a:rPr lang="en-US" sz="700" b="1" i="0" u="none" strike="noStrike" dirty="0">
                          <a:solidFill>
                            <a:schemeClr val="bg2"/>
                          </a:solidFill>
                          <a:effectLst/>
                          <a:latin typeface="Arial"/>
                        </a:rPr>
                        <a:t>CAS</a:t>
                      </a:r>
                    </a:p>
                  </a:txBody>
                  <a:tcPr marL="8441" marR="8441" marT="8441" marB="0" anchor="b">
                    <a:lnL>
                      <a:noFill/>
                    </a:lnL>
                    <a:lnR>
                      <a:noFill/>
                    </a:lnR>
                    <a:lnT>
                      <a:noFill/>
                    </a:lnT>
                    <a:lnB>
                      <a:noFill/>
                    </a:lnB>
                    <a:solidFill>
                      <a:schemeClr val="tx2"/>
                    </a:solidFill>
                  </a:tcPr>
                </a:tc>
                <a:tc>
                  <a:txBody>
                    <a:bodyPr/>
                    <a:lstStyle/>
                    <a:p>
                      <a:pPr algn="ctr" fontAlgn="b"/>
                      <a:r>
                        <a:rPr lang="en-US" sz="700" b="1" i="0" u="none" strike="noStrike" dirty="0">
                          <a:solidFill>
                            <a:schemeClr val="bg2"/>
                          </a:solidFill>
                          <a:effectLst/>
                          <a:latin typeface="Arial"/>
                        </a:rPr>
                        <a:t>NAME</a:t>
                      </a:r>
                    </a:p>
                  </a:txBody>
                  <a:tcPr marL="8441" marR="8441" marT="8441" marB="0" anchor="b">
                    <a:lnL>
                      <a:noFill/>
                    </a:lnL>
                    <a:lnR>
                      <a:noFill/>
                    </a:lnR>
                    <a:lnT>
                      <a:noFill/>
                    </a:lnT>
                    <a:lnB>
                      <a:noFill/>
                    </a:lnB>
                    <a:solidFill>
                      <a:schemeClr val="tx2"/>
                    </a:solidFill>
                  </a:tcPr>
                </a:tc>
                <a:tc>
                  <a:txBody>
                    <a:bodyPr/>
                    <a:lstStyle/>
                    <a:p>
                      <a:pPr algn="ctr" fontAlgn="b"/>
                      <a:r>
                        <a:rPr lang="en-US" sz="700" b="1" i="0" u="none" strike="noStrike" dirty="0">
                          <a:solidFill>
                            <a:schemeClr val="bg2"/>
                          </a:solidFill>
                          <a:effectLst/>
                          <a:latin typeface="Arial"/>
                        </a:rPr>
                        <a:t>FORMULA</a:t>
                      </a:r>
                    </a:p>
                  </a:txBody>
                  <a:tcPr marL="8441" marR="8441" marT="8441" marB="0" anchor="b">
                    <a:lnL>
                      <a:noFill/>
                    </a:lnL>
                    <a:lnR>
                      <a:noFill/>
                    </a:lnR>
                    <a:lnT>
                      <a:noFill/>
                    </a:lnT>
                    <a:lnB>
                      <a:noFill/>
                    </a:lnB>
                    <a:solidFill>
                      <a:schemeClr val="tx2"/>
                    </a:solidFill>
                  </a:tcPr>
                </a:tc>
                <a:tc>
                  <a:txBody>
                    <a:bodyPr/>
                    <a:lstStyle/>
                    <a:p>
                      <a:pPr algn="ctr" fontAlgn="b"/>
                      <a:r>
                        <a:rPr lang="en-US" sz="700" b="1" i="0" u="none" strike="noStrike">
                          <a:solidFill>
                            <a:schemeClr val="bg2"/>
                          </a:solidFill>
                          <a:effectLst/>
                          <a:latin typeface="Arial"/>
                        </a:rPr>
                        <a:t>MOLWT</a:t>
                      </a:r>
                    </a:p>
                  </a:txBody>
                  <a:tcPr marL="8441" marR="8441" marT="8441" marB="0" anchor="b">
                    <a:lnL>
                      <a:noFill/>
                    </a:lnL>
                    <a:lnR>
                      <a:noFill/>
                    </a:lnR>
                    <a:lnT>
                      <a:noFill/>
                    </a:lnT>
                    <a:lnB>
                      <a:noFill/>
                    </a:lnB>
                    <a:solidFill>
                      <a:schemeClr val="tx2"/>
                    </a:solidFill>
                  </a:tcPr>
                </a:tc>
                <a:tc>
                  <a:txBody>
                    <a:bodyPr/>
                    <a:lstStyle/>
                    <a:p>
                      <a:pPr algn="ctr" fontAlgn="b"/>
                      <a:r>
                        <a:rPr lang="en-US" sz="700" b="1" i="0" u="none" strike="noStrike" dirty="0">
                          <a:solidFill>
                            <a:schemeClr val="bg2"/>
                          </a:solidFill>
                          <a:effectLst/>
                          <a:latin typeface="Arial"/>
                        </a:rPr>
                        <a:t>BP</a:t>
                      </a:r>
                    </a:p>
                  </a:txBody>
                  <a:tcPr marL="8441" marR="8441" marT="8441" marB="0" anchor="b">
                    <a:lnL>
                      <a:noFill/>
                    </a:lnL>
                    <a:lnR>
                      <a:noFill/>
                    </a:lnR>
                    <a:lnT>
                      <a:noFill/>
                    </a:lnT>
                    <a:lnB>
                      <a:noFill/>
                    </a:lnB>
                    <a:solidFill>
                      <a:schemeClr val="tx2"/>
                    </a:solidFill>
                  </a:tcPr>
                </a:tc>
                <a:tc>
                  <a:txBody>
                    <a:bodyPr/>
                    <a:lstStyle/>
                    <a:p>
                      <a:pPr algn="ctr" fontAlgn="b"/>
                      <a:r>
                        <a:rPr lang="en-US" sz="700" b="1" i="0" u="none" strike="noStrike" dirty="0">
                          <a:solidFill>
                            <a:schemeClr val="bg2"/>
                          </a:solidFill>
                          <a:effectLst/>
                          <a:latin typeface="Arial"/>
                        </a:rPr>
                        <a:t>LHV</a:t>
                      </a:r>
                    </a:p>
                  </a:txBody>
                  <a:tcPr marL="8441" marR="8441" marT="8441" marB="0" anchor="b">
                    <a:lnL>
                      <a:noFill/>
                    </a:lnL>
                    <a:lnR>
                      <a:noFill/>
                    </a:lnR>
                    <a:lnT>
                      <a:noFill/>
                    </a:lnT>
                    <a:lnB>
                      <a:noFill/>
                    </a:lnB>
                    <a:solidFill>
                      <a:schemeClr val="tx2"/>
                    </a:solidFill>
                  </a:tcPr>
                </a:tc>
                <a:tc>
                  <a:txBody>
                    <a:bodyPr/>
                    <a:lstStyle/>
                    <a:p>
                      <a:pPr algn="ctr" fontAlgn="b"/>
                      <a:r>
                        <a:rPr lang="en-US" sz="700" b="1" i="0" u="none" strike="noStrike" dirty="0">
                          <a:solidFill>
                            <a:schemeClr val="bg2"/>
                          </a:solidFill>
                          <a:effectLst/>
                          <a:latin typeface="Arial"/>
                        </a:rPr>
                        <a:t>RON</a:t>
                      </a:r>
                    </a:p>
                  </a:txBody>
                  <a:tcPr marL="8441" marR="8441" marT="8441" marB="0" anchor="b">
                    <a:lnL>
                      <a:noFill/>
                    </a:lnL>
                    <a:lnR>
                      <a:noFill/>
                    </a:lnR>
                    <a:lnT>
                      <a:noFill/>
                    </a:lnT>
                    <a:lnB>
                      <a:noFill/>
                    </a:lnB>
                    <a:solidFill>
                      <a:schemeClr val="tx2"/>
                    </a:solidFill>
                  </a:tcPr>
                </a:tc>
                <a:tc>
                  <a:txBody>
                    <a:bodyPr/>
                    <a:lstStyle/>
                    <a:p>
                      <a:pPr algn="ctr" fontAlgn="b"/>
                      <a:r>
                        <a:rPr lang="en-US" sz="700" b="1" i="0" u="none" strike="noStrike">
                          <a:solidFill>
                            <a:schemeClr val="bg2"/>
                          </a:solidFill>
                          <a:effectLst/>
                          <a:latin typeface="Arial"/>
                        </a:rPr>
                        <a:t>S</a:t>
                      </a:r>
                    </a:p>
                  </a:txBody>
                  <a:tcPr marL="8441" marR="8441" marT="8441" marB="0" anchor="b">
                    <a:lnL>
                      <a:noFill/>
                    </a:lnL>
                    <a:lnR>
                      <a:noFill/>
                    </a:lnR>
                    <a:lnT>
                      <a:noFill/>
                    </a:lnT>
                    <a:lnB>
                      <a:noFill/>
                    </a:lnB>
                    <a:solidFill>
                      <a:schemeClr val="tx2"/>
                    </a:solidFill>
                  </a:tcPr>
                </a:tc>
                <a:tc>
                  <a:txBody>
                    <a:bodyPr/>
                    <a:lstStyle/>
                    <a:p>
                      <a:pPr algn="ctr" fontAlgn="b"/>
                      <a:r>
                        <a:rPr lang="en-US" sz="700" b="1" i="0" u="none" strike="noStrike">
                          <a:solidFill>
                            <a:schemeClr val="bg2"/>
                          </a:solidFill>
                          <a:effectLst/>
                          <a:latin typeface="Arial"/>
                        </a:rPr>
                        <a:t>HoV</a:t>
                      </a:r>
                    </a:p>
                  </a:txBody>
                  <a:tcPr marL="8441" marR="8441" marT="8441" marB="0" anchor="b">
                    <a:lnL>
                      <a:noFill/>
                    </a:lnL>
                    <a:lnR>
                      <a:noFill/>
                    </a:lnR>
                    <a:lnT>
                      <a:noFill/>
                    </a:lnT>
                    <a:lnB>
                      <a:noFill/>
                    </a:lnB>
                    <a:solidFill>
                      <a:schemeClr val="tx2"/>
                    </a:solidFill>
                  </a:tcPr>
                </a:tc>
                <a:tc>
                  <a:txBody>
                    <a:bodyPr/>
                    <a:lstStyle/>
                    <a:p>
                      <a:pPr algn="ctr" fontAlgn="b"/>
                      <a:r>
                        <a:rPr lang="en-US" sz="700" b="1" i="0" u="none" strike="noStrike">
                          <a:solidFill>
                            <a:schemeClr val="bg2"/>
                          </a:solidFill>
                          <a:effectLst/>
                          <a:latin typeface="Arial"/>
                        </a:rPr>
                        <a:t>SL</a:t>
                      </a:r>
                    </a:p>
                  </a:txBody>
                  <a:tcPr marL="8441" marR="8441" marT="8441" marB="0" anchor="b">
                    <a:lnL>
                      <a:noFill/>
                    </a:lnL>
                    <a:lnR>
                      <a:noFill/>
                    </a:lnR>
                    <a:lnT>
                      <a:noFill/>
                    </a:lnT>
                    <a:lnB>
                      <a:noFill/>
                    </a:lnB>
                    <a:solidFill>
                      <a:schemeClr val="tx2"/>
                    </a:solidFill>
                  </a:tcPr>
                </a:tc>
                <a:tc>
                  <a:txBody>
                    <a:bodyPr/>
                    <a:lstStyle/>
                    <a:p>
                      <a:pPr algn="ctr" fontAlgn="b"/>
                      <a:r>
                        <a:rPr lang="en-US" sz="700" b="1" i="0" u="none" strike="noStrike" dirty="0">
                          <a:solidFill>
                            <a:schemeClr val="bg2"/>
                          </a:solidFill>
                          <a:effectLst/>
                          <a:latin typeface="Arial"/>
                        </a:rPr>
                        <a:t>LFV150</a:t>
                      </a:r>
                    </a:p>
                  </a:txBody>
                  <a:tcPr marL="8441" marR="8441" marT="8441" marB="0" anchor="b">
                    <a:lnL>
                      <a:noFill/>
                    </a:lnL>
                    <a:lnR>
                      <a:noFill/>
                    </a:lnR>
                    <a:lnT>
                      <a:noFill/>
                    </a:lnT>
                    <a:lnB>
                      <a:noFill/>
                    </a:lnB>
                    <a:solidFill>
                      <a:schemeClr val="tx2"/>
                    </a:solidFill>
                  </a:tcPr>
                </a:tc>
                <a:tc>
                  <a:txBody>
                    <a:bodyPr/>
                    <a:lstStyle/>
                    <a:p>
                      <a:pPr algn="ctr" fontAlgn="b"/>
                      <a:r>
                        <a:rPr lang="en-US" sz="700" b="1" i="0" u="none" strike="noStrike">
                          <a:solidFill>
                            <a:schemeClr val="bg2"/>
                          </a:solidFill>
                          <a:effectLst/>
                          <a:latin typeface="Arial"/>
                        </a:rPr>
                        <a:t>PMI</a:t>
                      </a:r>
                    </a:p>
                  </a:txBody>
                  <a:tcPr marL="8441" marR="8441" marT="8441" marB="0" anchor="b">
                    <a:lnL>
                      <a:noFill/>
                    </a:lnL>
                    <a:lnR>
                      <a:noFill/>
                    </a:lnR>
                    <a:lnT>
                      <a:noFill/>
                    </a:lnT>
                    <a:lnB>
                      <a:noFill/>
                    </a:lnB>
                    <a:solidFill>
                      <a:schemeClr val="tx2"/>
                    </a:solidFill>
                  </a:tcPr>
                </a:tc>
                <a:tc>
                  <a:txBody>
                    <a:bodyPr/>
                    <a:lstStyle/>
                    <a:p>
                      <a:pPr algn="ctr" fontAlgn="b"/>
                      <a:r>
                        <a:rPr lang="en-US" sz="700" b="1" i="0" u="none" strike="noStrike" dirty="0">
                          <a:solidFill>
                            <a:schemeClr val="bg2"/>
                          </a:solidFill>
                          <a:effectLst/>
                          <a:latin typeface="Arial"/>
                        </a:rPr>
                        <a:t>ON</a:t>
                      </a:r>
                    </a:p>
                  </a:txBody>
                  <a:tcPr marL="8441" marR="8441" marT="8441" marB="0" anchor="b">
                    <a:lnL>
                      <a:noFill/>
                    </a:lnL>
                    <a:lnR>
                      <a:noFill/>
                    </a:lnR>
                    <a:lnT>
                      <a:noFill/>
                    </a:lnT>
                    <a:lnB>
                      <a:noFill/>
                    </a:lnB>
                    <a:solidFill>
                      <a:schemeClr val="tx2"/>
                    </a:solidFill>
                  </a:tcPr>
                </a:tc>
                <a:tc>
                  <a:txBody>
                    <a:bodyPr/>
                    <a:lstStyle/>
                    <a:p>
                      <a:pPr algn="ctr" fontAlgn="b"/>
                      <a:r>
                        <a:rPr lang="en-US" sz="700" b="1" i="0" u="none" strike="noStrike" dirty="0">
                          <a:solidFill>
                            <a:schemeClr val="bg2"/>
                          </a:solidFill>
                          <a:effectLst/>
                          <a:latin typeface="Arial"/>
                        </a:rPr>
                        <a:t>COST</a:t>
                      </a:r>
                    </a:p>
                  </a:txBody>
                  <a:tcPr marL="8441" marR="8441" marT="8441" marB="0" anchor="b">
                    <a:lnL>
                      <a:noFill/>
                    </a:lnL>
                    <a:lnR>
                      <a:noFill/>
                    </a:lnR>
                    <a:lnT>
                      <a:noFill/>
                    </a:lnT>
                    <a:lnB>
                      <a:noFill/>
                    </a:lnB>
                    <a:solidFill>
                      <a:schemeClr val="tx2"/>
                    </a:solidFill>
                  </a:tcPr>
                </a:tc>
              </a:tr>
              <a:tr h="109728">
                <a:tc>
                  <a:txBody>
                    <a:bodyPr/>
                    <a:lstStyle/>
                    <a:p>
                      <a:pPr algn="ctr" fontAlgn="b"/>
                      <a:r>
                        <a:rPr lang="fi-FI" sz="700" b="0" i="0" u="none" strike="noStrike">
                          <a:solidFill>
                            <a:schemeClr val="bg2"/>
                          </a:solidFill>
                          <a:effectLst/>
                          <a:latin typeface="Arial"/>
                        </a:rPr>
                        <a:t>67-56-1</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Methanol</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CH4O</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32040</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6</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25</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109</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20</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dirty="0">
                          <a:solidFill>
                            <a:schemeClr val="bg2"/>
                          </a:solidFill>
                          <a:effectLst/>
                          <a:latin typeface="Arial"/>
                        </a:rPr>
                        <a:t>1173.533084</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dirty="0">
                          <a:solidFill>
                            <a:schemeClr val="accent3">
                              <a:lumMod val="60000"/>
                              <a:lumOff val="40000"/>
                            </a:schemeClr>
                          </a:solidFill>
                          <a:effectLst/>
                          <a:latin typeface="Arial"/>
                        </a:rPr>
                        <a:t>35</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accent3">
                              <a:lumMod val="60000"/>
                              <a:lumOff val="40000"/>
                            </a:schemeClr>
                          </a:solidFill>
                          <a:effectLst/>
                          <a:latin typeface="Arial"/>
                        </a:rPr>
                        <a:t>0</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accent3">
                              <a:lumMod val="60000"/>
                              <a:lumOff val="40000"/>
                            </a:schemeClr>
                          </a:solidFill>
                          <a:effectLst/>
                          <a:latin typeface="Arial"/>
                        </a:rPr>
                        <a:t>1.2</a:t>
                      </a:r>
                    </a:p>
                  </a:txBody>
                  <a:tcPr marL="8441" marR="8441" marT="8441" marB="0" anchor="b">
                    <a:lnL>
                      <a:noFill/>
                    </a:lnL>
                    <a:lnR>
                      <a:noFill/>
                    </a:lnR>
                    <a:lnT>
                      <a:noFill/>
                    </a:lnT>
                    <a:lnB>
                      <a:noFill/>
                    </a:lnB>
                    <a:solidFill>
                      <a:schemeClr val="tx2"/>
                    </a:solidFill>
                  </a:tcPr>
                </a:tc>
                <a:tc>
                  <a:txBody>
                    <a:bodyPr/>
                    <a:lstStyle/>
                    <a:p>
                      <a:pPr algn="ctr" fontAlgn="b"/>
                      <a:r>
                        <a:rPr lang="cs-CZ" sz="700" b="0" i="0" u="none" strike="noStrike">
                          <a:solidFill>
                            <a:schemeClr val="accent3">
                              <a:lumMod val="60000"/>
                              <a:lumOff val="40000"/>
                            </a:schemeClr>
                          </a:solidFill>
                          <a:effectLst/>
                          <a:latin typeface="Arial"/>
                        </a:rPr>
                        <a:t>89</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accent3">
                              <a:lumMod val="60000"/>
                              <a:lumOff val="40000"/>
                            </a:schemeClr>
                          </a:solidFill>
                          <a:effectLst/>
                          <a:latin typeface="Arial"/>
                        </a:rPr>
                        <a:t>13</a:t>
                      </a:r>
                    </a:p>
                  </a:txBody>
                  <a:tcPr marL="8441" marR="8441" marT="8441" marB="0" anchor="b">
                    <a:lnL>
                      <a:noFill/>
                    </a:lnL>
                    <a:lnR>
                      <a:noFill/>
                    </a:lnR>
                    <a:lnT>
                      <a:noFill/>
                    </a:lnT>
                    <a:lnB>
                      <a:noFill/>
                    </a:lnB>
                    <a:solidFill>
                      <a:schemeClr val="tx2"/>
                    </a:solidFill>
                  </a:tcPr>
                </a:tc>
              </a:tr>
              <a:tr h="109728">
                <a:tc>
                  <a:txBody>
                    <a:bodyPr/>
                    <a:lstStyle/>
                    <a:p>
                      <a:pPr algn="ctr" fontAlgn="b"/>
                      <a:r>
                        <a:rPr lang="it-IT" sz="700" b="0" i="0" u="none" strike="noStrike">
                          <a:solidFill>
                            <a:schemeClr val="bg2"/>
                          </a:solidFill>
                          <a:effectLst/>
                          <a:latin typeface="Arial"/>
                        </a:rPr>
                        <a:t>71-36-3</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dirty="0">
                          <a:solidFill>
                            <a:schemeClr val="bg2"/>
                          </a:solidFill>
                          <a:effectLst/>
                          <a:latin typeface="Arial"/>
                        </a:rPr>
                        <a:t>1-Butanol</a:t>
                      </a:r>
                    </a:p>
                  </a:txBody>
                  <a:tcPr marL="8441" marR="8441" marT="8441" marB="0" anchor="b">
                    <a:lnL>
                      <a:noFill/>
                    </a:lnL>
                    <a:lnR>
                      <a:noFill/>
                    </a:lnR>
                    <a:lnT>
                      <a:noFill/>
                    </a:lnT>
                    <a:lnB>
                      <a:noFill/>
                    </a:lnB>
                    <a:solidFill>
                      <a:schemeClr val="tx2"/>
                    </a:solidFill>
                  </a:tcPr>
                </a:tc>
                <a:tc>
                  <a:txBody>
                    <a:bodyPr/>
                    <a:lstStyle/>
                    <a:p>
                      <a:pPr algn="ctr" fontAlgn="b"/>
                      <a:r>
                        <a:rPr lang="nl-NL" sz="700" b="0" i="0" u="none" strike="noStrike" dirty="0">
                          <a:solidFill>
                            <a:schemeClr val="bg2"/>
                          </a:solidFill>
                          <a:effectLst/>
                          <a:latin typeface="Arial"/>
                        </a:rPr>
                        <a:t>C4H10O</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dirty="0">
                          <a:solidFill>
                            <a:schemeClr val="bg2"/>
                          </a:solidFill>
                          <a:effectLst/>
                          <a:latin typeface="Arial"/>
                        </a:rPr>
                        <a:t>74120</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bg2"/>
                          </a:solidFill>
                          <a:effectLst/>
                          <a:latin typeface="Arial"/>
                        </a:rPr>
                        <a:t>117.7</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33</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98</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13</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bg2"/>
                          </a:solidFill>
                          <a:effectLst/>
                          <a:latin typeface="Arial"/>
                        </a:rPr>
                        <a:t>708.3108473</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accent3">
                              <a:lumMod val="60000"/>
                              <a:lumOff val="40000"/>
                            </a:schemeClr>
                          </a:solidFill>
                          <a:effectLst/>
                          <a:latin typeface="Arial"/>
                        </a:rPr>
                        <a:t>32</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dirty="0">
                          <a:solidFill>
                            <a:schemeClr val="accent3">
                              <a:lumMod val="60000"/>
                              <a:lumOff val="40000"/>
                            </a:schemeClr>
                          </a:solidFill>
                          <a:effectLst/>
                          <a:latin typeface="Arial"/>
                        </a:rPr>
                        <a:t>0</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accent3">
                              <a:lumMod val="60000"/>
                              <a:lumOff val="40000"/>
                            </a:schemeClr>
                          </a:solidFill>
                          <a:effectLst/>
                          <a:latin typeface="Arial"/>
                        </a:rPr>
                        <a:t>2.8</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accent3">
                              <a:lumMod val="60000"/>
                              <a:lumOff val="40000"/>
                            </a:schemeClr>
                          </a:solidFill>
                          <a:effectLst/>
                          <a:latin typeface="Arial"/>
                        </a:rPr>
                        <a:t>85</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accent3">
                              <a:lumMod val="60000"/>
                              <a:lumOff val="40000"/>
                            </a:schemeClr>
                          </a:solidFill>
                          <a:effectLst/>
                          <a:latin typeface="Arial"/>
                        </a:rPr>
                        <a:t>1.3</a:t>
                      </a:r>
                    </a:p>
                  </a:txBody>
                  <a:tcPr marL="8441" marR="8441" marT="8441" marB="0" anchor="b">
                    <a:lnL>
                      <a:noFill/>
                    </a:lnL>
                    <a:lnR>
                      <a:noFill/>
                    </a:lnR>
                    <a:lnT>
                      <a:noFill/>
                    </a:lnT>
                    <a:lnB>
                      <a:noFill/>
                    </a:lnB>
                    <a:solidFill>
                      <a:schemeClr val="tx2"/>
                    </a:solidFill>
                  </a:tcPr>
                </a:tc>
              </a:tr>
              <a:tr h="211015">
                <a:tc>
                  <a:txBody>
                    <a:bodyPr/>
                    <a:lstStyle/>
                    <a:p>
                      <a:pPr algn="ctr" fontAlgn="b"/>
                      <a:r>
                        <a:rPr lang="en-US" sz="700" b="0" i="0" u="none" strike="noStrike">
                          <a:solidFill>
                            <a:schemeClr val="bg2"/>
                          </a:solidFill>
                          <a:effectLst/>
                          <a:latin typeface="Arial"/>
                        </a:rPr>
                        <a:t>k</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2-methyl-butanol</a:t>
                      </a:r>
                    </a:p>
                  </a:txBody>
                  <a:tcPr marL="8441" marR="8441" marT="8441" marB="0" anchor="b">
                    <a:lnL>
                      <a:noFill/>
                    </a:lnL>
                    <a:lnR>
                      <a:noFill/>
                    </a:lnR>
                    <a:lnT>
                      <a:noFill/>
                    </a:lnT>
                    <a:lnB>
                      <a:noFill/>
                    </a:lnB>
                    <a:solidFill>
                      <a:schemeClr val="tx2"/>
                    </a:solidFill>
                  </a:tcPr>
                </a:tc>
                <a:tc>
                  <a:txBody>
                    <a:bodyPr/>
                    <a:lstStyle/>
                    <a:p>
                      <a:pPr algn="ctr" fontAlgn="b"/>
                      <a:r>
                        <a:rPr lang="nl-NL" sz="700" b="0" i="0" u="none" strike="noStrike">
                          <a:solidFill>
                            <a:schemeClr val="bg2"/>
                          </a:solidFill>
                          <a:effectLst/>
                          <a:latin typeface="Arial"/>
                        </a:rPr>
                        <a:t>C5H12O</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dirty="0">
                          <a:solidFill>
                            <a:schemeClr val="bg2"/>
                          </a:solidFill>
                          <a:effectLst/>
                          <a:latin typeface="Arial"/>
                        </a:rPr>
                        <a:t>88150</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128</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40</a:t>
                      </a:r>
                    </a:p>
                  </a:txBody>
                  <a:tcPr marL="8441" marR="8441" marT="8441" marB="0" anchor="b">
                    <a:lnL>
                      <a:noFill/>
                    </a:lnL>
                    <a:lnR>
                      <a:noFill/>
                    </a:lnR>
                    <a:lnT>
                      <a:noFill/>
                    </a:lnT>
                    <a:lnB>
                      <a:noFill/>
                    </a:lnB>
                    <a:solidFill>
                      <a:schemeClr val="tx2"/>
                    </a:solidFill>
                  </a:tcPr>
                </a:tc>
                <a:tc>
                  <a:txBody>
                    <a:bodyPr/>
                    <a:lstStyle/>
                    <a:p>
                      <a:pPr algn="ctr" fontAlgn="b"/>
                      <a:r>
                        <a:rPr lang="fi-FI" sz="700" b="0" i="0" u="none" strike="noStrike">
                          <a:solidFill>
                            <a:schemeClr val="bg2"/>
                          </a:solidFill>
                          <a:effectLst/>
                          <a:latin typeface="Arial"/>
                        </a:rPr>
                        <a:t>101</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0</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613.7266024</a:t>
                      </a:r>
                    </a:p>
                  </a:txBody>
                  <a:tcPr marL="8441" marR="8441" marT="8441" marB="0" anchor="b">
                    <a:lnL>
                      <a:noFill/>
                    </a:lnL>
                    <a:lnR>
                      <a:noFill/>
                    </a:lnR>
                    <a:lnT>
                      <a:noFill/>
                    </a:lnT>
                    <a:lnB>
                      <a:noFill/>
                    </a:lnB>
                    <a:solidFill>
                      <a:schemeClr val="tx2"/>
                    </a:solidFill>
                  </a:tcPr>
                </a:tc>
                <a:tc>
                  <a:txBody>
                    <a:bodyPr/>
                    <a:lstStyle/>
                    <a:p>
                      <a:pPr algn="ctr" fontAlgn="b"/>
                      <a:r>
                        <a:rPr lang="ru-RU" sz="700" b="0" i="0" u="none" strike="noStrike">
                          <a:solidFill>
                            <a:schemeClr val="accent3">
                              <a:lumMod val="60000"/>
                              <a:lumOff val="40000"/>
                            </a:schemeClr>
                          </a:solidFill>
                          <a:effectLst/>
                          <a:latin typeface="Arial"/>
                        </a:rPr>
                        <a:t>34</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accent3">
                              <a:lumMod val="60000"/>
                              <a:lumOff val="40000"/>
                            </a:schemeClr>
                          </a:solidFill>
                          <a:effectLst/>
                          <a:latin typeface="Arial"/>
                        </a:rPr>
                        <a:t>0</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accent3">
                              <a:lumMod val="60000"/>
                              <a:lumOff val="40000"/>
                            </a:schemeClr>
                          </a:solidFill>
                          <a:effectLst/>
                          <a:latin typeface="Arial"/>
                        </a:rPr>
                        <a:t>1.9</a:t>
                      </a:r>
                    </a:p>
                  </a:txBody>
                  <a:tcPr marL="8441" marR="8441" marT="8441" marB="0" anchor="b">
                    <a:lnL>
                      <a:noFill/>
                    </a:lnL>
                    <a:lnR>
                      <a:noFill/>
                    </a:lnR>
                    <a:lnT>
                      <a:noFill/>
                    </a:lnT>
                    <a:lnB>
                      <a:noFill/>
                    </a:lnB>
                    <a:solidFill>
                      <a:schemeClr val="tx2"/>
                    </a:solidFill>
                  </a:tcPr>
                </a:tc>
                <a:tc>
                  <a:txBody>
                    <a:bodyPr/>
                    <a:lstStyle/>
                    <a:p>
                      <a:pPr algn="ctr" fontAlgn="b"/>
                      <a:r>
                        <a:rPr lang="fi-FI" sz="700" b="0" i="0" u="none" strike="noStrike">
                          <a:solidFill>
                            <a:schemeClr val="accent3">
                              <a:lumMod val="60000"/>
                              <a:lumOff val="40000"/>
                            </a:schemeClr>
                          </a:solidFill>
                          <a:effectLst/>
                          <a:latin typeface="Arial"/>
                        </a:rPr>
                        <a:t>101</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accent3">
                              <a:lumMod val="60000"/>
                              <a:lumOff val="40000"/>
                            </a:schemeClr>
                          </a:solidFill>
                          <a:effectLst/>
                          <a:latin typeface="Arial"/>
                        </a:rPr>
                        <a:t>2.9</a:t>
                      </a:r>
                    </a:p>
                  </a:txBody>
                  <a:tcPr marL="8441" marR="8441" marT="8441" marB="0" anchor="b">
                    <a:lnL>
                      <a:noFill/>
                    </a:lnL>
                    <a:lnR>
                      <a:noFill/>
                    </a:lnR>
                    <a:lnT>
                      <a:noFill/>
                    </a:lnT>
                    <a:lnB>
                      <a:noFill/>
                    </a:lnB>
                    <a:solidFill>
                      <a:schemeClr val="tx2"/>
                    </a:solidFill>
                  </a:tcPr>
                </a:tc>
              </a:tr>
              <a:tr h="109728">
                <a:tc>
                  <a:txBody>
                    <a:bodyPr/>
                    <a:lstStyle/>
                    <a:p>
                      <a:pPr algn="ctr" fontAlgn="b"/>
                      <a:r>
                        <a:rPr lang="is-IS" sz="700" b="0" i="0" u="none" strike="noStrike">
                          <a:solidFill>
                            <a:schemeClr val="bg2"/>
                          </a:solidFill>
                          <a:effectLst/>
                          <a:latin typeface="Arial"/>
                        </a:rPr>
                        <a:t>78-92-2</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2-butanol</a:t>
                      </a:r>
                    </a:p>
                  </a:txBody>
                  <a:tcPr marL="8441" marR="8441" marT="8441" marB="0" anchor="b">
                    <a:lnL>
                      <a:noFill/>
                    </a:lnL>
                    <a:lnR>
                      <a:noFill/>
                    </a:lnR>
                    <a:lnT>
                      <a:noFill/>
                    </a:lnT>
                    <a:lnB>
                      <a:noFill/>
                    </a:lnB>
                    <a:solidFill>
                      <a:schemeClr val="tx2"/>
                    </a:solidFill>
                  </a:tcPr>
                </a:tc>
                <a:tc>
                  <a:txBody>
                    <a:bodyPr/>
                    <a:lstStyle/>
                    <a:p>
                      <a:pPr algn="ctr" fontAlgn="b"/>
                      <a:r>
                        <a:rPr lang="nl-NL" sz="700" b="0" i="0" u="none" strike="noStrike">
                          <a:solidFill>
                            <a:schemeClr val="bg2"/>
                          </a:solidFill>
                          <a:effectLst/>
                          <a:latin typeface="Arial"/>
                        </a:rPr>
                        <a:t>C4H10O</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74120</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bg2"/>
                          </a:solidFill>
                          <a:effectLst/>
                          <a:latin typeface="Arial"/>
                        </a:rPr>
                        <a:t>99.5</a:t>
                      </a:r>
                    </a:p>
                  </a:txBody>
                  <a:tcPr marL="8441" marR="8441" marT="8441" marB="0" anchor="b">
                    <a:lnL>
                      <a:noFill/>
                    </a:lnL>
                    <a:lnR>
                      <a:noFill/>
                    </a:lnR>
                    <a:lnT>
                      <a:noFill/>
                    </a:lnT>
                    <a:lnB>
                      <a:noFill/>
                    </a:lnB>
                    <a:solidFill>
                      <a:schemeClr val="tx2"/>
                    </a:solidFill>
                  </a:tcPr>
                </a:tc>
                <a:tc>
                  <a:txBody>
                    <a:bodyPr/>
                    <a:lstStyle/>
                    <a:p>
                      <a:pPr algn="ctr" fontAlgn="b"/>
                      <a:r>
                        <a:rPr lang="fi-FI" sz="700" b="0" i="0" u="none" strike="noStrike">
                          <a:solidFill>
                            <a:schemeClr val="bg2"/>
                          </a:solidFill>
                          <a:effectLst/>
                          <a:latin typeface="Arial"/>
                        </a:rPr>
                        <a:t>18</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107</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14</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670.5342688</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accent3">
                              <a:lumMod val="60000"/>
                              <a:lumOff val="40000"/>
                            </a:schemeClr>
                          </a:solidFill>
                          <a:effectLst/>
                          <a:latin typeface="Arial"/>
                        </a:rPr>
                        <a:t>19</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accent3">
                              <a:lumMod val="60000"/>
                              <a:lumOff val="40000"/>
                            </a:schemeClr>
                          </a:solidFill>
                          <a:effectLst/>
                          <a:latin typeface="Arial"/>
                        </a:rPr>
                        <a:t>0</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dirty="0">
                          <a:solidFill>
                            <a:schemeClr val="accent3">
                              <a:lumMod val="60000"/>
                              <a:lumOff val="40000"/>
                            </a:schemeClr>
                          </a:solidFill>
                          <a:effectLst/>
                          <a:latin typeface="Arial"/>
                        </a:rPr>
                        <a:t>4.5</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accent3">
                              <a:lumMod val="60000"/>
                              <a:lumOff val="40000"/>
                            </a:schemeClr>
                          </a:solidFill>
                          <a:effectLst/>
                          <a:latin typeface="Arial"/>
                        </a:rPr>
                        <a:t>93</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accent3">
                              <a:lumMod val="60000"/>
                              <a:lumOff val="40000"/>
                            </a:schemeClr>
                          </a:solidFill>
                          <a:effectLst/>
                          <a:latin typeface="Arial"/>
                        </a:rPr>
                        <a:t>7.6</a:t>
                      </a:r>
                    </a:p>
                  </a:txBody>
                  <a:tcPr marL="8441" marR="8441" marT="8441" marB="0" anchor="b">
                    <a:lnL>
                      <a:noFill/>
                    </a:lnL>
                    <a:lnR>
                      <a:noFill/>
                    </a:lnR>
                    <a:lnT>
                      <a:noFill/>
                    </a:lnT>
                    <a:lnB>
                      <a:noFill/>
                    </a:lnB>
                    <a:solidFill>
                      <a:schemeClr val="tx2"/>
                    </a:solidFill>
                  </a:tcPr>
                </a:tc>
              </a:tr>
              <a:tr h="211015">
                <a:tc>
                  <a:txBody>
                    <a:bodyPr/>
                    <a:lstStyle/>
                    <a:p>
                      <a:pPr algn="ctr" fontAlgn="b"/>
                      <a:r>
                        <a:rPr lang="is-IS" sz="700" b="0" i="0" u="none" strike="noStrike">
                          <a:solidFill>
                            <a:schemeClr val="bg2"/>
                          </a:solidFill>
                          <a:effectLst/>
                          <a:latin typeface="Arial"/>
                        </a:rPr>
                        <a:t>115-18-4</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2-Methyl-3-buten-2-ol</a:t>
                      </a:r>
                    </a:p>
                  </a:txBody>
                  <a:tcPr marL="8441" marR="8441" marT="8441" marB="0" anchor="b">
                    <a:lnL>
                      <a:noFill/>
                    </a:lnL>
                    <a:lnR>
                      <a:noFill/>
                    </a:lnR>
                    <a:lnT>
                      <a:noFill/>
                    </a:lnT>
                    <a:lnB>
                      <a:noFill/>
                    </a:lnB>
                    <a:solidFill>
                      <a:schemeClr val="tx2"/>
                    </a:solidFill>
                  </a:tcPr>
                </a:tc>
                <a:tc>
                  <a:txBody>
                    <a:bodyPr/>
                    <a:lstStyle/>
                    <a:p>
                      <a:pPr algn="ctr" fontAlgn="b"/>
                      <a:r>
                        <a:rPr lang="nl-NL" sz="700" b="0" i="0" u="none" strike="noStrike">
                          <a:solidFill>
                            <a:schemeClr val="bg2"/>
                          </a:solidFill>
                          <a:effectLst/>
                          <a:latin typeface="Arial"/>
                        </a:rPr>
                        <a:t>C5H10O</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86130</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bg2"/>
                          </a:solidFill>
                          <a:effectLst/>
                          <a:latin typeface="Arial"/>
                        </a:rPr>
                        <a:t>129.9</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22</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bg2"/>
                          </a:solidFill>
                          <a:effectLst/>
                          <a:latin typeface="Arial"/>
                        </a:rPr>
                        <a:t>106.6</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0</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bg2"/>
                          </a:solidFill>
                          <a:effectLst/>
                          <a:latin typeface="Arial"/>
                        </a:rPr>
                        <a:t>528.9678393</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accent3">
                              <a:lumMod val="60000"/>
                              <a:lumOff val="40000"/>
                            </a:schemeClr>
                          </a:solidFill>
                          <a:effectLst/>
                          <a:latin typeface="Arial"/>
                        </a:rPr>
                        <a:t>42</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accent3">
                              <a:lumMod val="60000"/>
                              <a:lumOff val="40000"/>
                            </a:schemeClr>
                          </a:solidFill>
                          <a:effectLst/>
                          <a:latin typeface="Arial"/>
                        </a:rPr>
                        <a:t>0</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accent3">
                              <a:lumMod val="60000"/>
                              <a:lumOff val="40000"/>
                            </a:schemeClr>
                          </a:solidFill>
                          <a:effectLst/>
                          <a:latin typeface="Arial"/>
                        </a:rPr>
                        <a:t>3.2</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accent3">
                              <a:lumMod val="60000"/>
                              <a:lumOff val="40000"/>
                            </a:schemeClr>
                          </a:solidFill>
                          <a:effectLst/>
                          <a:latin typeface="Arial"/>
                        </a:rPr>
                        <a:t>106.6</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accent3">
                              <a:lumMod val="60000"/>
                              <a:lumOff val="40000"/>
                            </a:schemeClr>
                          </a:solidFill>
                          <a:effectLst/>
                          <a:latin typeface="Arial"/>
                        </a:rPr>
                        <a:t>3.2</a:t>
                      </a:r>
                    </a:p>
                  </a:txBody>
                  <a:tcPr marL="8441" marR="8441" marT="8441" marB="0" anchor="b">
                    <a:lnL>
                      <a:noFill/>
                    </a:lnL>
                    <a:lnR>
                      <a:noFill/>
                    </a:lnR>
                    <a:lnT>
                      <a:noFill/>
                    </a:lnT>
                    <a:lnB>
                      <a:noFill/>
                    </a:lnB>
                    <a:solidFill>
                      <a:schemeClr val="tx2"/>
                    </a:solidFill>
                  </a:tcPr>
                </a:tc>
              </a:tr>
              <a:tr h="312303">
                <a:tc>
                  <a:txBody>
                    <a:bodyPr/>
                    <a:lstStyle/>
                    <a:p>
                      <a:pPr algn="ctr" fontAlgn="b"/>
                      <a:r>
                        <a:rPr lang="cs-CZ" sz="700" b="0" i="0" u="none" strike="noStrike">
                          <a:solidFill>
                            <a:schemeClr val="bg2"/>
                          </a:solidFill>
                          <a:effectLst/>
                          <a:latin typeface="Arial"/>
                        </a:rPr>
                        <a:t>78-83-1</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2-methylpropan-1-ol</a:t>
                      </a:r>
                    </a:p>
                  </a:txBody>
                  <a:tcPr marL="8441" marR="8441" marT="8441" marB="0" anchor="b">
                    <a:lnL>
                      <a:noFill/>
                    </a:lnL>
                    <a:lnR>
                      <a:noFill/>
                    </a:lnR>
                    <a:lnT>
                      <a:noFill/>
                    </a:lnT>
                    <a:lnB>
                      <a:noFill/>
                    </a:lnB>
                    <a:solidFill>
                      <a:schemeClr val="tx2"/>
                    </a:solidFill>
                  </a:tcPr>
                </a:tc>
                <a:tc>
                  <a:txBody>
                    <a:bodyPr/>
                    <a:lstStyle/>
                    <a:p>
                      <a:pPr algn="ctr" fontAlgn="b"/>
                      <a:r>
                        <a:rPr lang="nl-NL" sz="700" b="0" i="0" u="none" strike="noStrike">
                          <a:solidFill>
                            <a:schemeClr val="bg2"/>
                          </a:solidFill>
                          <a:effectLst/>
                          <a:latin typeface="Arial"/>
                        </a:rPr>
                        <a:t>C4H10O</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dirty="0">
                          <a:solidFill>
                            <a:schemeClr val="bg2"/>
                          </a:solidFill>
                          <a:effectLst/>
                          <a:latin typeface="Arial"/>
                        </a:rPr>
                        <a:t>74120</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bg2"/>
                          </a:solidFill>
                          <a:effectLst/>
                          <a:latin typeface="Arial"/>
                        </a:rPr>
                        <a:t>107.89</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32</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dirty="0">
                          <a:solidFill>
                            <a:schemeClr val="bg2"/>
                          </a:solidFill>
                          <a:effectLst/>
                          <a:latin typeface="Arial"/>
                        </a:rPr>
                        <a:t>105</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15</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685.3750675</a:t>
                      </a:r>
                    </a:p>
                  </a:txBody>
                  <a:tcPr marL="8441" marR="8441" marT="8441" marB="0" anchor="b">
                    <a:lnL>
                      <a:noFill/>
                    </a:lnL>
                    <a:lnR>
                      <a:noFill/>
                    </a:lnR>
                    <a:lnT>
                      <a:noFill/>
                    </a:lnT>
                    <a:lnB>
                      <a:noFill/>
                    </a:lnB>
                    <a:solidFill>
                      <a:schemeClr val="tx2"/>
                    </a:solidFill>
                  </a:tcPr>
                </a:tc>
                <a:tc>
                  <a:txBody>
                    <a:bodyPr/>
                    <a:lstStyle/>
                    <a:p>
                      <a:pPr algn="ctr" fontAlgn="b"/>
                      <a:r>
                        <a:rPr lang="uk-UA" sz="700" b="0" i="0" u="none" strike="noStrike">
                          <a:solidFill>
                            <a:schemeClr val="accent3">
                              <a:lumMod val="60000"/>
                              <a:lumOff val="40000"/>
                            </a:schemeClr>
                          </a:solidFill>
                          <a:effectLst/>
                          <a:latin typeface="Arial"/>
                        </a:rPr>
                        <a:t>39</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accent3">
                              <a:lumMod val="60000"/>
                              <a:lumOff val="40000"/>
                            </a:schemeClr>
                          </a:solidFill>
                          <a:effectLst/>
                          <a:latin typeface="Arial"/>
                        </a:rPr>
                        <a:t>0</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accent3">
                              <a:lumMod val="60000"/>
                              <a:lumOff val="40000"/>
                            </a:schemeClr>
                          </a:solidFill>
                          <a:effectLst/>
                          <a:latin typeface="Arial"/>
                        </a:rPr>
                        <a:t>1.8</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dirty="0">
                          <a:solidFill>
                            <a:schemeClr val="accent3">
                              <a:lumMod val="60000"/>
                              <a:lumOff val="40000"/>
                            </a:schemeClr>
                          </a:solidFill>
                          <a:effectLst/>
                          <a:latin typeface="Arial"/>
                        </a:rPr>
                        <a:t>90</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accent3">
                              <a:lumMod val="60000"/>
                              <a:lumOff val="40000"/>
                            </a:schemeClr>
                          </a:solidFill>
                          <a:effectLst/>
                          <a:latin typeface="Arial"/>
                        </a:rPr>
                        <a:t>9.7</a:t>
                      </a:r>
                    </a:p>
                  </a:txBody>
                  <a:tcPr marL="8441" marR="8441" marT="8441" marB="0" anchor="b">
                    <a:lnL>
                      <a:noFill/>
                    </a:lnL>
                    <a:lnR>
                      <a:noFill/>
                    </a:lnR>
                    <a:lnT>
                      <a:noFill/>
                    </a:lnT>
                    <a:lnB>
                      <a:noFill/>
                    </a:lnB>
                    <a:solidFill>
                      <a:schemeClr val="tx2"/>
                    </a:solidFill>
                  </a:tcPr>
                </a:tc>
              </a:tr>
              <a:tr h="109728">
                <a:tc>
                  <a:txBody>
                    <a:bodyPr/>
                    <a:lstStyle/>
                    <a:p>
                      <a:pPr algn="ctr" fontAlgn="b"/>
                      <a:r>
                        <a:rPr lang="is-IS" sz="700" b="0" i="0" u="none" strike="noStrike">
                          <a:solidFill>
                            <a:schemeClr val="bg2"/>
                          </a:solidFill>
                          <a:effectLst/>
                          <a:latin typeface="Arial"/>
                        </a:rPr>
                        <a:t>534-22-5</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2-methylfuran</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C5H6O</a:t>
                      </a:r>
                    </a:p>
                  </a:txBody>
                  <a:tcPr marL="8441" marR="8441" marT="8441" marB="0" anchor="b">
                    <a:lnL>
                      <a:noFill/>
                    </a:lnL>
                    <a:lnR>
                      <a:noFill/>
                    </a:lnR>
                    <a:lnT>
                      <a:noFill/>
                    </a:lnT>
                    <a:lnB>
                      <a:noFill/>
                    </a:lnB>
                    <a:solidFill>
                      <a:schemeClr val="tx2"/>
                    </a:solidFill>
                  </a:tcPr>
                </a:tc>
                <a:tc>
                  <a:txBody>
                    <a:bodyPr/>
                    <a:lstStyle/>
                    <a:p>
                      <a:pPr algn="ctr" fontAlgn="b"/>
                      <a:r>
                        <a:rPr lang="cs-CZ" sz="700" b="0" i="0" u="none" strike="noStrike">
                          <a:solidFill>
                            <a:schemeClr val="bg2"/>
                          </a:solidFill>
                          <a:effectLst/>
                          <a:latin typeface="Arial"/>
                        </a:rPr>
                        <a:t>82100</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65</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37</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103</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bg2"/>
                          </a:solidFill>
                          <a:effectLst/>
                          <a:latin typeface="Arial"/>
                        </a:rPr>
                        <a:t>16.9</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392.2046285</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accent3">
                              <a:lumMod val="60000"/>
                              <a:lumOff val="40000"/>
                            </a:schemeClr>
                          </a:solidFill>
                          <a:effectLst/>
                          <a:latin typeface="Arial"/>
                        </a:rPr>
                        <a:t>26</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accent3">
                              <a:lumMod val="60000"/>
                              <a:lumOff val="40000"/>
                            </a:schemeClr>
                          </a:solidFill>
                          <a:effectLst/>
                          <a:latin typeface="Arial"/>
                        </a:rPr>
                        <a:t>0</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accent3">
                              <a:lumMod val="60000"/>
                              <a:lumOff val="40000"/>
                            </a:schemeClr>
                          </a:solidFill>
                          <a:effectLst/>
                          <a:latin typeface="Arial"/>
                        </a:rPr>
                        <a:t>1.4</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accent3">
                              <a:lumMod val="60000"/>
                              <a:lumOff val="40000"/>
                            </a:schemeClr>
                          </a:solidFill>
                          <a:effectLst/>
                          <a:latin typeface="Arial"/>
                        </a:rPr>
                        <a:t>86.1</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accent3">
                              <a:lumMod val="60000"/>
                              <a:lumOff val="40000"/>
                            </a:schemeClr>
                          </a:solidFill>
                          <a:effectLst/>
                          <a:latin typeface="Arial"/>
                        </a:rPr>
                        <a:t>0.2</a:t>
                      </a:r>
                    </a:p>
                  </a:txBody>
                  <a:tcPr marL="8441" marR="8441" marT="8441" marB="0" anchor="b">
                    <a:lnL>
                      <a:noFill/>
                    </a:lnL>
                    <a:lnR>
                      <a:noFill/>
                    </a:lnR>
                    <a:lnT>
                      <a:noFill/>
                    </a:lnT>
                    <a:lnB>
                      <a:noFill/>
                    </a:lnB>
                    <a:solidFill>
                      <a:schemeClr val="tx2"/>
                    </a:solidFill>
                  </a:tcPr>
                </a:tc>
              </a:tr>
              <a:tr h="211015">
                <a:tc>
                  <a:txBody>
                    <a:bodyPr/>
                    <a:lstStyle/>
                    <a:p>
                      <a:pPr algn="ctr" fontAlgn="b"/>
                      <a:r>
                        <a:rPr lang="is-IS" sz="700" b="0" i="0" u="none" strike="noStrike">
                          <a:solidFill>
                            <a:schemeClr val="bg2"/>
                          </a:solidFill>
                          <a:effectLst/>
                          <a:latin typeface="Arial"/>
                        </a:rPr>
                        <a:t>625-86-5</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2,5-Dimethylfuran</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C6H8O</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96130</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bg2"/>
                          </a:solidFill>
                          <a:effectLst/>
                          <a:latin typeface="Arial"/>
                        </a:rPr>
                        <a:t>93.5</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19</a:t>
                      </a:r>
                    </a:p>
                  </a:txBody>
                  <a:tcPr marL="8441" marR="8441" marT="8441" marB="0" anchor="b">
                    <a:lnL>
                      <a:noFill/>
                    </a:lnL>
                    <a:lnR>
                      <a:noFill/>
                    </a:lnR>
                    <a:lnT>
                      <a:noFill/>
                    </a:lnT>
                    <a:lnB>
                      <a:noFill/>
                    </a:lnB>
                    <a:solidFill>
                      <a:schemeClr val="tx2"/>
                    </a:solidFill>
                  </a:tcPr>
                </a:tc>
                <a:tc>
                  <a:txBody>
                    <a:bodyPr/>
                    <a:lstStyle/>
                    <a:p>
                      <a:pPr algn="ctr" fontAlgn="b"/>
                      <a:r>
                        <a:rPr lang="fi-FI" sz="700" b="0" i="0" u="none" strike="noStrike">
                          <a:solidFill>
                            <a:schemeClr val="bg2"/>
                          </a:solidFill>
                          <a:effectLst/>
                          <a:latin typeface="Arial"/>
                        </a:rPr>
                        <a:t>101.3</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bg2"/>
                          </a:solidFill>
                          <a:effectLst/>
                          <a:latin typeface="Arial"/>
                        </a:rPr>
                        <a:t>13.2</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bg2"/>
                          </a:solidFill>
                          <a:effectLst/>
                          <a:latin typeface="Arial"/>
                        </a:rPr>
                        <a:t>330.8020389</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accent3">
                              <a:lumMod val="60000"/>
                              <a:lumOff val="40000"/>
                            </a:schemeClr>
                          </a:solidFill>
                          <a:effectLst/>
                          <a:latin typeface="Arial"/>
                        </a:rPr>
                        <a:t>28</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accent3">
                              <a:lumMod val="60000"/>
                              <a:lumOff val="40000"/>
                            </a:schemeClr>
                          </a:solidFill>
                          <a:effectLst/>
                          <a:latin typeface="Arial"/>
                        </a:rPr>
                        <a:t>0</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accent3">
                              <a:lumMod val="60000"/>
                              <a:lumOff val="40000"/>
                            </a:schemeClr>
                          </a:solidFill>
                          <a:effectLst/>
                          <a:latin typeface="Arial"/>
                        </a:rPr>
                        <a:t>1.6</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dirty="0">
                          <a:solidFill>
                            <a:schemeClr val="accent3">
                              <a:lumMod val="60000"/>
                              <a:lumOff val="40000"/>
                            </a:schemeClr>
                          </a:solidFill>
                          <a:effectLst/>
                          <a:latin typeface="Arial"/>
                        </a:rPr>
                        <a:t>88.1</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accent3">
                              <a:lumMod val="60000"/>
                              <a:lumOff val="40000"/>
                            </a:schemeClr>
                          </a:solidFill>
                          <a:effectLst/>
                          <a:latin typeface="Arial"/>
                        </a:rPr>
                        <a:t>12.7</a:t>
                      </a:r>
                    </a:p>
                  </a:txBody>
                  <a:tcPr marL="8441" marR="8441" marT="8441" marB="0" anchor="b">
                    <a:lnL>
                      <a:noFill/>
                    </a:lnL>
                    <a:lnR>
                      <a:noFill/>
                    </a:lnR>
                    <a:lnT>
                      <a:noFill/>
                    </a:lnT>
                    <a:lnB>
                      <a:noFill/>
                    </a:lnB>
                    <a:solidFill>
                      <a:schemeClr val="tx2"/>
                    </a:solidFill>
                  </a:tcPr>
                </a:tc>
              </a:tr>
              <a:tr h="211015">
                <a:tc>
                  <a:txBody>
                    <a:bodyPr/>
                    <a:lstStyle/>
                    <a:p>
                      <a:pPr algn="ctr" fontAlgn="b"/>
                      <a:r>
                        <a:rPr lang="it-IT" sz="700" b="0" i="0" u="none" strike="noStrike">
                          <a:solidFill>
                            <a:schemeClr val="bg2"/>
                          </a:solidFill>
                          <a:effectLst/>
                          <a:latin typeface="Arial"/>
                        </a:rPr>
                        <a:t>100-66-3</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Methoxybenzene</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C7H8O</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108140</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bg2"/>
                          </a:solidFill>
                          <a:effectLst/>
                          <a:latin typeface="Arial"/>
                        </a:rPr>
                        <a:t>155.5</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24</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bg2"/>
                          </a:solidFill>
                          <a:effectLst/>
                          <a:latin typeface="Arial"/>
                        </a:rPr>
                        <a:t>103.3</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bg2"/>
                          </a:solidFill>
                          <a:effectLst/>
                          <a:latin typeface="Arial"/>
                        </a:rPr>
                        <a:t>11.3</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bg2"/>
                          </a:solidFill>
                          <a:effectLst/>
                          <a:latin typeface="Arial"/>
                        </a:rPr>
                        <a:t>428.1486961</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accent3">
                              <a:lumMod val="60000"/>
                              <a:lumOff val="40000"/>
                            </a:schemeClr>
                          </a:solidFill>
                          <a:effectLst/>
                          <a:latin typeface="Arial"/>
                        </a:rPr>
                        <a:t>32</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accent3">
                              <a:lumMod val="60000"/>
                              <a:lumOff val="40000"/>
                            </a:schemeClr>
                          </a:solidFill>
                          <a:effectLst/>
                          <a:latin typeface="Arial"/>
                        </a:rPr>
                        <a:t>0</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accent3">
                              <a:lumMod val="60000"/>
                              <a:lumOff val="40000"/>
                            </a:schemeClr>
                          </a:solidFill>
                          <a:effectLst/>
                          <a:latin typeface="Arial"/>
                        </a:rPr>
                        <a:t>2.1</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accent3">
                              <a:lumMod val="60000"/>
                              <a:lumOff val="40000"/>
                            </a:schemeClr>
                          </a:solidFill>
                          <a:effectLst/>
                          <a:latin typeface="Arial"/>
                        </a:rPr>
                        <a:t>92</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accent3">
                              <a:lumMod val="60000"/>
                              <a:lumOff val="40000"/>
                            </a:schemeClr>
                          </a:solidFill>
                          <a:effectLst/>
                          <a:latin typeface="Arial"/>
                        </a:rPr>
                        <a:t>9.6</a:t>
                      </a:r>
                    </a:p>
                  </a:txBody>
                  <a:tcPr marL="8441" marR="8441" marT="8441" marB="0" anchor="b">
                    <a:lnL>
                      <a:noFill/>
                    </a:lnL>
                    <a:lnR>
                      <a:noFill/>
                    </a:lnR>
                    <a:lnT>
                      <a:noFill/>
                    </a:lnT>
                    <a:lnB>
                      <a:noFill/>
                    </a:lnB>
                    <a:solidFill>
                      <a:schemeClr val="tx2"/>
                    </a:solidFill>
                  </a:tcPr>
                </a:tc>
              </a:tr>
              <a:tr h="211015">
                <a:tc>
                  <a:txBody>
                    <a:bodyPr/>
                    <a:lstStyle/>
                    <a:p>
                      <a:pPr algn="ctr" fontAlgn="b"/>
                      <a:r>
                        <a:rPr lang="fi-FI" sz="700" b="0" i="0" u="none" strike="noStrike">
                          <a:solidFill>
                            <a:schemeClr val="bg2"/>
                          </a:solidFill>
                          <a:effectLst/>
                          <a:latin typeface="Arial"/>
                        </a:rPr>
                        <a:t>79-20-9</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Acetic acid, methyl ester</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bg2"/>
                          </a:solidFill>
                          <a:effectLst/>
                          <a:latin typeface="Arial"/>
                        </a:rPr>
                        <a:t>C3H6O2</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74080</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bg2"/>
                          </a:solidFill>
                          <a:effectLst/>
                          <a:latin typeface="Arial"/>
                        </a:rPr>
                        <a:t>56.8</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26</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dirty="0">
                          <a:solidFill>
                            <a:schemeClr val="bg2"/>
                          </a:solidFill>
                          <a:effectLst/>
                          <a:latin typeface="Arial"/>
                        </a:rPr>
                        <a:t>120.3</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0</a:t>
                      </a:r>
                    </a:p>
                  </a:txBody>
                  <a:tcPr marL="8441" marR="8441" marT="8441" marB="0" anchor="b">
                    <a:lnL>
                      <a:noFill/>
                    </a:lnL>
                    <a:lnR>
                      <a:noFill/>
                    </a:lnR>
                    <a:lnT>
                      <a:noFill/>
                    </a:lnT>
                    <a:lnB>
                      <a:noFill/>
                    </a:lnB>
                    <a:solidFill>
                      <a:schemeClr val="tx2"/>
                    </a:solidFill>
                  </a:tcPr>
                </a:tc>
                <a:tc>
                  <a:txBody>
                    <a:bodyPr/>
                    <a:lstStyle/>
                    <a:p>
                      <a:pPr algn="ctr" fontAlgn="b"/>
                      <a:r>
                        <a:rPr lang="cs-CZ" sz="700" b="0" i="0" u="none" strike="noStrike">
                          <a:solidFill>
                            <a:schemeClr val="bg2"/>
                          </a:solidFill>
                          <a:effectLst/>
                          <a:latin typeface="Arial"/>
                        </a:rPr>
                        <a:t>438.7149028</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dirty="0">
                          <a:solidFill>
                            <a:schemeClr val="accent3">
                              <a:lumMod val="60000"/>
                              <a:lumOff val="40000"/>
                            </a:schemeClr>
                          </a:solidFill>
                          <a:effectLst/>
                          <a:latin typeface="Arial"/>
                        </a:rPr>
                        <a:t>31</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dirty="0">
                          <a:solidFill>
                            <a:schemeClr val="accent3">
                              <a:lumMod val="60000"/>
                              <a:lumOff val="40000"/>
                            </a:schemeClr>
                          </a:solidFill>
                          <a:effectLst/>
                          <a:latin typeface="Arial"/>
                        </a:rPr>
                        <a:t>0</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accent3">
                              <a:lumMod val="60000"/>
                              <a:lumOff val="40000"/>
                            </a:schemeClr>
                          </a:solidFill>
                          <a:effectLst/>
                          <a:latin typeface="Arial"/>
                        </a:rPr>
                        <a:t>1.9</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accent3">
                              <a:lumMod val="60000"/>
                              <a:lumOff val="40000"/>
                            </a:schemeClr>
                          </a:solidFill>
                          <a:effectLst/>
                          <a:latin typeface="Arial"/>
                        </a:rPr>
                        <a:t>120.3</a:t>
                      </a:r>
                    </a:p>
                  </a:txBody>
                  <a:tcPr marL="8441" marR="8441" marT="8441" marB="0" anchor="b">
                    <a:lnL>
                      <a:noFill/>
                    </a:lnL>
                    <a:lnR>
                      <a:noFill/>
                    </a:lnR>
                    <a:lnT>
                      <a:noFill/>
                    </a:lnT>
                    <a:lnB>
                      <a:noFill/>
                    </a:lnB>
                    <a:solidFill>
                      <a:schemeClr val="tx2"/>
                    </a:solidFill>
                  </a:tcPr>
                </a:tc>
                <a:tc>
                  <a:txBody>
                    <a:bodyPr/>
                    <a:lstStyle/>
                    <a:p>
                      <a:pPr algn="ctr" fontAlgn="b"/>
                      <a:r>
                        <a:rPr lang="fi-FI" sz="700" b="0" i="0" u="none" strike="noStrike">
                          <a:solidFill>
                            <a:schemeClr val="accent3">
                              <a:lumMod val="60000"/>
                              <a:lumOff val="40000"/>
                            </a:schemeClr>
                          </a:solidFill>
                          <a:effectLst/>
                          <a:latin typeface="Arial"/>
                        </a:rPr>
                        <a:t>18</a:t>
                      </a:r>
                    </a:p>
                  </a:txBody>
                  <a:tcPr marL="8441" marR="8441" marT="8441" marB="0" anchor="b">
                    <a:lnL>
                      <a:noFill/>
                    </a:lnL>
                    <a:lnR>
                      <a:noFill/>
                    </a:lnR>
                    <a:lnT>
                      <a:noFill/>
                    </a:lnT>
                    <a:lnB>
                      <a:noFill/>
                    </a:lnB>
                    <a:solidFill>
                      <a:schemeClr val="tx2"/>
                    </a:solidFill>
                  </a:tcPr>
                </a:tc>
              </a:tr>
              <a:tr h="211015">
                <a:tc>
                  <a:txBody>
                    <a:bodyPr/>
                    <a:lstStyle/>
                    <a:p>
                      <a:pPr algn="ctr" fontAlgn="b"/>
                      <a:r>
                        <a:rPr lang="is-IS" sz="700" b="0" i="0" u="none" strike="noStrike">
                          <a:solidFill>
                            <a:schemeClr val="bg2"/>
                          </a:solidFill>
                          <a:effectLst/>
                          <a:latin typeface="Arial"/>
                        </a:rPr>
                        <a:t>141-78-6</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Acetic acid ethyl ester</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bg2"/>
                          </a:solidFill>
                          <a:effectLst/>
                          <a:latin typeface="Arial"/>
                        </a:rPr>
                        <a:t>C4H8O2</a:t>
                      </a:r>
                    </a:p>
                  </a:txBody>
                  <a:tcPr marL="8441" marR="8441" marT="8441" marB="0" anchor="b">
                    <a:lnL>
                      <a:noFill/>
                    </a:lnL>
                    <a:lnR>
                      <a:noFill/>
                    </a:lnR>
                    <a:lnT>
                      <a:noFill/>
                    </a:lnT>
                    <a:lnB>
                      <a:noFill/>
                    </a:lnB>
                    <a:solidFill>
                      <a:schemeClr val="tx2"/>
                    </a:solidFill>
                  </a:tcPr>
                </a:tc>
                <a:tc>
                  <a:txBody>
                    <a:bodyPr/>
                    <a:lstStyle/>
                    <a:p>
                      <a:pPr algn="ctr" fontAlgn="b"/>
                      <a:r>
                        <a:rPr lang="cs-CZ" sz="700" b="0" i="0" u="none" strike="noStrike">
                          <a:solidFill>
                            <a:schemeClr val="bg2"/>
                          </a:solidFill>
                          <a:effectLst/>
                          <a:latin typeface="Arial"/>
                        </a:rPr>
                        <a:t>88110</a:t>
                      </a:r>
                    </a:p>
                  </a:txBody>
                  <a:tcPr marL="8441" marR="8441" marT="8441" marB="0" anchor="b">
                    <a:lnL>
                      <a:noFill/>
                    </a:lnL>
                    <a:lnR>
                      <a:noFill/>
                    </a:lnR>
                    <a:lnT>
                      <a:noFill/>
                    </a:lnT>
                    <a:lnB>
                      <a:noFill/>
                    </a:lnB>
                    <a:solidFill>
                      <a:schemeClr val="tx2"/>
                    </a:solidFill>
                  </a:tcPr>
                </a:tc>
                <a:tc>
                  <a:txBody>
                    <a:bodyPr/>
                    <a:lstStyle/>
                    <a:p>
                      <a:pPr algn="ctr" fontAlgn="b"/>
                      <a:r>
                        <a:rPr lang="uk-UA" sz="700" b="0" i="0" u="none" strike="noStrike">
                          <a:solidFill>
                            <a:schemeClr val="bg2"/>
                          </a:solidFill>
                          <a:effectLst/>
                          <a:latin typeface="Arial"/>
                        </a:rPr>
                        <a:t>77</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bg2"/>
                          </a:solidFill>
                          <a:effectLst/>
                          <a:latin typeface="Arial"/>
                        </a:rPr>
                        <a:t>28.5</a:t>
                      </a:r>
                    </a:p>
                  </a:txBody>
                  <a:tcPr marL="8441" marR="8441" marT="8441" marB="0" anchor="b">
                    <a:lnL>
                      <a:noFill/>
                    </a:lnL>
                    <a:lnR>
                      <a:noFill/>
                    </a:lnR>
                    <a:lnT>
                      <a:noFill/>
                    </a:lnT>
                    <a:lnB>
                      <a:noFill/>
                    </a:lnB>
                    <a:solidFill>
                      <a:schemeClr val="tx2"/>
                    </a:solidFill>
                  </a:tcPr>
                </a:tc>
                <a:tc>
                  <a:txBody>
                    <a:bodyPr/>
                    <a:lstStyle/>
                    <a:p>
                      <a:pPr algn="ctr" fontAlgn="b"/>
                      <a:r>
                        <a:rPr lang="cs-CZ" sz="700" b="0" i="0" u="none" strike="noStrike">
                          <a:solidFill>
                            <a:schemeClr val="bg2"/>
                          </a:solidFill>
                          <a:effectLst/>
                          <a:latin typeface="Arial"/>
                        </a:rPr>
                        <a:t>118</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bg2"/>
                          </a:solidFill>
                          <a:effectLst/>
                          <a:latin typeface="Arial"/>
                        </a:rPr>
                        <a:t>-2.3</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399.5006242</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accent3">
                              <a:lumMod val="60000"/>
                              <a:lumOff val="40000"/>
                            </a:schemeClr>
                          </a:solidFill>
                          <a:effectLst/>
                          <a:latin typeface="Arial"/>
                        </a:rPr>
                        <a:t>37</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accent3">
                              <a:lumMod val="60000"/>
                              <a:lumOff val="40000"/>
                            </a:schemeClr>
                          </a:solidFill>
                          <a:effectLst/>
                          <a:latin typeface="Arial"/>
                        </a:rPr>
                        <a:t>0</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accent3">
                              <a:lumMod val="60000"/>
                              <a:lumOff val="40000"/>
                            </a:schemeClr>
                          </a:solidFill>
                          <a:effectLst/>
                          <a:latin typeface="Arial"/>
                        </a:rPr>
                        <a:t>3.4</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accent3">
                              <a:lumMod val="60000"/>
                              <a:lumOff val="40000"/>
                            </a:schemeClr>
                          </a:solidFill>
                          <a:effectLst/>
                          <a:latin typeface="Arial"/>
                        </a:rPr>
                        <a:t>120.3</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dirty="0">
                          <a:solidFill>
                            <a:schemeClr val="accent3">
                              <a:lumMod val="60000"/>
                              <a:lumOff val="40000"/>
                            </a:schemeClr>
                          </a:solidFill>
                          <a:effectLst/>
                          <a:latin typeface="Arial"/>
                        </a:rPr>
                        <a:t>13.2</a:t>
                      </a:r>
                    </a:p>
                  </a:txBody>
                  <a:tcPr marL="8441" marR="8441" marT="8441" marB="0" anchor="b">
                    <a:lnL>
                      <a:noFill/>
                    </a:lnL>
                    <a:lnR>
                      <a:noFill/>
                    </a:lnR>
                    <a:lnT>
                      <a:noFill/>
                    </a:lnT>
                    <a:lnB>
                      <a:noFill/>
                    </a:lnB>
                    <a:solidFill>
                      <a:schemeClr val="tx2"/>
                    </a:solidFill>
                  </a:tcPr>
                </a:tc>
              </a:tr>
              <a:tr h="109728">
                <a:tc>
                  <a:txBody>
                    <a:bodyPr/>
                    <a:lstStyle/>
                    <a:p>
                      <a:pPr algn="ctr" fontAlgn="b"/>
                      <a:r>
                        <a:rPr lang="it-IT" sz="700" b="0" i="0" u="none" strike="noStrike">
                          <a:solidFill>
                            <a:schemeClr val="bg2"/>
                          </a:solidFill>
                          <a:effectLst/>
                          <a:latin typeface="Arial"/>
                        </a:rPr>
                        <a:t>123-86-4</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Butyl acetate</a:t>
                      </a:r>
                    </a:p>
                  </a:txBody>
                  <a:tcPr marL="8441" marR="8441" marT="8441" marB="0" anchor="b">
                    <a:lnL>
                      <a:noFill/>
                    </a:lnL>
                    <a:lnR>
                      <a:noFill/>
                    </a:lnR>
                    <a:lnT>
                      <a:noFill/>
                    </a:lnT>
                    <a:lnB>
                      <a:noFill/>
                    </a:lnB>
                    <a:solidFill>
                      <a:schemeClr val="tx2"/>
                    </a:solidFill>
                  </a:tcPr>
                </a:tc>
                <a:tc>
                  <a:txBody>
                    <a:bodyPr/>
                    <a:lstStyle/>
                    <a:p>
                      <a:pPr algn="ctr" fontAlgn="b"/>
                      <a:r>
                        <a:rPr lang="nl-NL" sz="700" b="0" i="0" u="none" strike="noStrike">
                          <a:solidFill>
                            <a:schemeClr val="bg2"/>
                          </a:solidFill>
                          <a:effectLst/>
                          <a:latin typeface="Arial"/>
                        </a:rPr>
                        <a:t>C6H12O2</a:t>
                      </a:r>
                    </a:p>
                  </a:txBody>
                  <a:tcPr marL="8441" marR="8441" marT="8441" marB="0" anchor="b">
                    <a:lnL>
                      <a:noFill/>
                    </a:lnL>
                    <a:lnR>
                      <a:noFill/>
                    </a:lnR>
                    <a:lnT>
                      <a:noFill/>
                    </a:lnT>
                    <a:lnB>
                      <a:noFill/>
                    </a:lnB>
                    <a:solidFill>
                      <a:schemeClr val="tx2"/>
                    </a:solidFill>
                  </a:tcPr>
                </a:tc>
                <a:tc>
                  <a:txBody>
                    <a:bodyPr/>
                    <a:lstStyle/>
                    <a:p>
                      <a:pPr algn="ctr" fontAlgn="b"/>
                      <a:r>
                        <a:rPr lang="cs-CZ" sz="700" b="0" i="0" u="none" strike="noStrike">
                          <a:solidFill>
                            <a:schemeClr val="bg2"/>
                          </a:solidFill>
                          <a:effectLst/>
                          <a:latin typeface="Arial"/>
                        </a:rPr>
                        <a:t>116160</a:t>
                      </a:r>
                    </a:p>
                  </a:txBody>
                  <a:tcPr marL="8441" marR="8441" marT="8441" marB="0" anchor="b">
                    <a:lnL>
                      <a:noFill/>
                    </a:lnL>
                    <a:lnR>
                      <a:noFill/>
                    </a:lnR>
                    <a:lnT>
                      <a:noFill/>
                    </a:lnT>
                    <a:lnB>
                      <a:noFill/>
                    </a:lnB>
                    <a:solidFill>
                      <a:schemeClr val="tx2"/>
                    </a:solidFill>
                  </a:tcPr>
                </a:tc>
                <a:tc>
                  <a:txBody>
                    <a:bodyPr/>
                    <a:lstStyle/>
                    <a:p>
                      <a:pPr algn="ctr" fontAlgn="b"/>
                      <a:r>
                        <a:rPr lang="tr-TR" sz="700" b="0" i="0" u="none" strike="noStrike">
                          <a:solidFill>
                            <a:schemeClr val="bg2"/>
                          </a:solidFill>
                          <a:effectLst/>
                          <a:latin typeface="Arial"/>
                        </a:rPr>
                        <a:t>126.1</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46</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bg2"/>
                          </a:solidFill>
                          <a:effectLst/>
                          <a:latin typeface="Arial"/>
                        </a:rPr>
                        <a:t>100.8</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bg2"/>
                          </a:solidFill>
                          <a:effectLst/>
                          <a:latin typeface="Arial"/>
                        </a:rPr>
                        <a:t>0.6</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bg2"/>
                          </a:solidFill>
                          <a:effectLst/>
                          <a:latin typeface="Arial"/>
                        </a:rPr>
                        <a:t>369.3181818</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accent3">
                              <a:lumMod val="60000"/>
                              <a:lumOff val="40000"/>
                            </a:schemeClr>
                          </a:solidFill>
                          <a:effectLst/>
                          <a:latin typeface="Arial"/>
                        </a:rPr>
                        <a:t>35</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accent3">
                              <a:lumMod val="60000"/>
                              <a:lumOff val="40000"/>
                            </a:schemeClr>
                          </a:solidFill>
                          <a:effectLst/>
                          <a:latin typeface="Arial"/>
                        </a:rPr>
                        <a:t>0</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accent3">
                              <a:lumMod val="60000"/>
                              <a:lumOff val="40000"/>
                            </a:schemeClr>
                          </a:solidFill>
                          <a:effectLst/>
                          <a:latin typeface="Arial"/>
                        </a:rPr>
                        <a:t>6.8</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accent3">
                              <a:lumMod val="60000"/>
                              <a:lumOff val="40000"/>
                            </a:schemeClr>
                          </a:solidFill>
                          <a:effectLst/>
                          <a:latin typeface="Arial"/>
                        </a:rPr>
                        <a:t>100.2</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accent3">
                              <a:lumMod val="60000"/>
                              <a:lumOff val="40000"/>
                            </a:schemeClr>
                          </a:solidFill>
                          <a:effectLst/>
                          <a:latin typeface="Arial"/>
                        </a:rPr>
                        <a:t>12.9</a:t>
                      </a:r>
                    </a:p>
                  </a:txBody>
                  <a:tcPr marL="8441" marR="8441" marT="8441" marB="0" anchor="b">
                    <a:lnL>
                      <a:noFill/>
                    </a:lnL>
                    <a:lnR>
                      <a:noFill/>
                    </a:lnR>
                    <a:lnT>
                      <a:noFill/>
                    </a:lnT>
                    <a:lnB>
                      <a:noFill/>
                    </a:lnB>
                    <a:solidFill>
                      <a:schemeClr val="tx2"/>
                    </a:solidFill>
                  </a:tcPr>
                </a:tc>
              </a:tr>
              <a:tr h="109728">
                <a:tc>
                  <a:txBody>
                    <a:bodyPr/>
                    <a:lstStyle/>
                    <a:p>
                      <a:pPr algn="ctr" fontAlgn="b"/>
                      <a:r>
                        <a:rPr lang="fi-FI" sz="700" b="0" i="0" u="none" strike="noStrike">
                          <a:solidFill>
                            <a:schemeClr val="bg2"/>
                          </a:solidFill>
                          <a:effectLst/>
                          <a:latin typeface="Arial"/>
                        </a:rPr>
                        <a:t>107-87-9</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2-pentanone</a:t>
                      </a:r>
                    </a:p>
                  </a:txBody>
                  <a:tcPr marL="8441" marR="8441" marT="8441" marB="0" anchor="b">
                    <a:lnL>
                      <a:noFill/>
                    </a:lnL>
                    <a:lnR>
                      <a:noFill/>
                    </a:lnR>
                    <a:lnT>
                      <a:noFill/>
                    </a:lnT>
                    <a:lnB>
                      <a:noFill/>
                    </a:lnB>
                    <a:solidFill>
                      <a:schemeClr val="tx2"/>
                    </a:solidFill>
                  </a:tcPr>
                </a:tc>
                <a:tc>
                  <a:txBody>
                    <a:bodyPr/>
                    <a:lstStyle/>
                    <a:p>
                      <a:pPr algn="ctr" fontAlgn="b"/>
                      <a:r>
                        <a:rPr lang="nl-NL" sz="700" b="0" i="0" u="none" strike="noStrike">
                          <a:solidFill>
                            <a:schemeClr val="bg2"/>
                          </a:solidFill>
                          <a:effectLst/>
                          <a:latin typeface="Arial"/>
                        </a:rPr>
                        <a:t>C5H10O</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86130</a:t>
                      </a:r>
                    </a:p>
                  </a:txBody>
                  <a:tcPr marL="8441" marR="8441" marT="8441" marB="0" anchor="b">
                    <a:lnL>
                      <a:noFill/>
                    </a:lnL>
                    <a:lnR>
                      <a:noFill/>
                    </a:lnR>
                    <a:lnT>
                      <a:noFill/>
                    </a:lnT>
                    <a:lnB>
                      <a:noFill/>
                    </a:lnB>
                    <a:solidFill>
                      <a:schemeClr val="tx2"/>
                    </a:solidFill>
                  </a:tcPr>
                </a:tc>
                <a:tc>
                  <a:txBody>
                    <a:bodyPr/>
                    <a:lstStyle/>
                    <a:p>
                      <a:pPr algn="ctr" fontAlgn="b"/>
                      <a:r>
                        <a:rPr lang="fi-FI" sz="700" b="0" i="0" u="none" strike="noStrike">
                          <a:solidFill>
                            <a:schemeClr val="bg2"/>
                          </a:solidFill>
                          <a:effectLst/>
                          <a:latin typeface="Arial"/>
                        </a:rPr>
                        <a:t>101.7</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bg2"/>
                          </a:solidFill>
                          <a:effectLst/>
                          <a:latin typeface="Arial"/>
                        </a:rPr>
                        <a:t>41.2</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bg2"/>
                          </a:solidFill>
                          <a:effectLst/>
                          <a:latin typeface="Arial"/>
                        </a:rPr>
                        <a:t>105.7</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bg2"/>
                          </a:solidFill>
                          <a:effectLst/>
                          <a:latin typeface="Arial"/>
                        </a:rPr>
                        <a:t>2.3</a:t>
                      </a:r>
                    </a:p>
                  </a:txBody>
                  <a:tcPr marL="8441" marR="8441" marT="8441" marB="0" anchor="b">
                    <a:lnL>
                      <a:noFill/>
                    </a:lnL>
                    <a:lnR>
                      <a:noFill/>
                    </a:lnR>
                    <a:lnT>
                      <a:noFill/>
                    </a:lnT>
                    <a:lnB>
                      <a:noFill/>
                    </a:lnB>
                    <a:solidFill>
                      <a:schemeClr val="tx2"/>
                    </a:solidFill>
                  </a:tcPr>
                </a:tc>
                <a:tc>
                  <a:txBody>
                    <a:bodyPr/>
                    <a:lstStyle/>
                    <a:p>
                      <a:pPr algn="ctr" fontAlgn="b"/>
                      <a:r>
                        <a:rPr lang="fi-FI" sz="700" b="0" i="0" u="none" strike="noStrike">
                          <a:solidFill>
                            <a:schemeClr val="bg2"/>
                          </a:solidFill>
                          <a:effectLst/>
                          <a:latin typeface="Arial"/>
                        </a:rPr>
                        <a:t>445.8376872</a:t>
                      </a:r>
                    </a:p>
                  </a:txBody>
                  <a:tcPr marL="8441" marR="8441" marT="8441" marB="0" anchor="b">
                    <a:lnL>
                      <a:noFill/>
                    </a:lnL>
                    <a:lnR>
                      <a:noFill/>
                    </a:lnR>
                    <a:lnT>
                      <a:noFill/>
                    </a:lnT>
                    <a:lnB>
                      <a:noFill/>
                    </a:lnB>
                    <a:solidFill>
                      <a:schemeClr val="tx2"/>
                    </a:solidFill>
                  </a:tcPr>
                </a:tc>
                <a:tc>
                  <a:txBody>
                    <a:bodyPr/>
                    <a:lstStyle/>
                    <a:p>
                      <a:pPr algn="ctr" fontAlgn="b"/>
                      <a:r>
                        <a:rPr lang="fi-FI" sz="700" b="0" i="0" u="none" strike="noStrike">
                          <a:solidFill>
                            <a:schemeClr val="accent3">
                              <a:lumMod val="60000"/>
                              <a:lumOff val="40000"/>
                            </a:schemeClr>
                          </a:solidFill>
                          <a:effectLst/>
                          <a:latin typeface="Arial"/>
                        </a:rPr>
                        <a:t>18</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accent3">
                              <a:lumMod val="60000"/>
                              <a:lumOff val="40000"/>
                            </a:schemeClr>
                          </a:solidFill>
                          <a:effectLst/>
                          <a:latin typeface="Arial"/>
                        </a:rPr>
                        <a:t>0</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accent3">
                              <a:lumMod val="60000"/>
                              <a:lumOff val="40000"/>
                            </a:schemeClr>
                          </a:solidFill>
                          <a:effectLst/>
                          <a:latin typeface="Arial"/>
                        </a:rPr>
                        <a:t>15.4</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accent3">
                              <a:lumMod val="60000"/>
                              <a:lumOff val="40000"/>
                            </a:schemeClr>
                          </a:solidFill>
                          <a:effectLst/>
                          <a:latin typeface="Arial"/>
                        </a:rPr>
                        <a:t>103.4</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accent3">
                              <a:lumMod val="60000"/>
                              <a:lumOff val="40000"/>
                            </a:schemeClr>
                          </a:solidFill>
                          <a:effectLst/>
                          <a:latin typeface="Arial"/>
                        </a:rPr>
                        <a:t>4.2</a:t>
                      </a:r>
                    </a:p>
                  </a:txBody>
                  <a:tcPr marL="8441" marR="8441" marT="8441" marB="0" anchor="b">
                    <a:lnL>
                      <a:noFill/>
                    </a:lnL>
                    <a:lnR>
                      <a:noFill/>
                    </a:lnR>
                    <a:lnT>
                      <a:noFill/>
                    </a:lnT>
                    <a:lnB>
                      <a:noFill/>
                    </a:lnB>
                    <a:solidFill>
                      <a:schemeClr val="tx2"/>
                    </a:solidFill>
                  </a:tcPr>
                </a:tc>
              </a:tr>
              <a:tr h="109728">
                <a:tc>
                  <a:txBody>
                    <a:bodyPr/>
                    <a:lstStyle/>
                    <a:p>
                      <a:pPr algn="ctr" fontAlgn="b"/>
                      <a:r>
                        <a:rPr lang="fi-FI" sz="700" b="0" i="0" u="none" strike="noStrike">
                          <a:solidFill>
                            <a:schemeClr val="bg2"/>
                          </a:solidFill>
                          <a:effectLst/>
                          <a:latin typeface="Arial"/>
                        </a:rPr>
                        <a:t>67-64-1</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2-Propanone</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C3H6O</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58080</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56</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bg2"/>
                          </a:solidFill>
                          <a:effectLst/>
                          <a:latin typeface="Arial"/>
                        </a:rPr>
                        <a:t>30.2</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108</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6</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538.9118457</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accent3">
                              <a:lumMod val="60000"/>
                              <a:lumOff val="40000"/>
                            </a:schemeClr>
                          </a:solidFill>
                          <a:effectLst/>
                          <a:latin typeface="Arial"/>
                        </a:rPr>
                        <a:t>41</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accent3">
                              <a:lumMod val="60000"/>
                              <a:lumOff val="40000"/>
                            </a:schemeClr>
                          </a:solidFill>
                          <a:effectLst/>
                          <a:latin typeface="Arial"/>
                        </a:rPr>
                        <a:t>0</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dirty="0">
                          <a:solidFill>
                            <a:schemeClr val="accent3">
                              <a:lumMod val="60000"/>
                              <a:lumOff val="40000"/>
                            </a:schemeClr>
                          </a:solidFill>
                          <a:effectLst/>
                          <a:latin typeface="Arial"/>
                        </a:rPr>
                        <a:t>12.4</a:t>
                      </a:r>
                    </a:p>
                  </a:txBody>
                  <a:tcPr marL="8441" marR="8441" marT="8441" marB="0" anchor="b">
                    <a:lnL>
                      <a:noFill/>
                    </a:lnL>
                    <a:lnR>
                      <a:noFill/>
                    </a:lnR>
                    <a:lnT>
                      <a:noFill/>
                    </a:lnT>
                    <a:lnB>
                      <a:noFill/>
                    </a:lnB>
                    <a:solidFill>
                      <a:schemeClr val="tx2"/>
                    </a:solidFill>
                  </a:tcPr>
                </a:tc>
                <a:tc>
                  <a:txBody>
                    <a:bodyPr/>
                    <a:lstStyle/>
                    <a:p>
                      <a:pPr algn="ctr" fontAlgn="b"/>
                      <a:r>
                        <a:rPr lang="fi-FI" sz="700" b="0" i="0" u="none" strike="noStrike">
                          <a:solidFill>
                            <a:schemeClr val="accent3">
                              <a:lumMod val="60000"/>
                              <a:lumOff val="40000"/>
                            </a:schemeClr>
                          </a:solidFill>
                          <a:effectLst/>
                          <a:latin typeface="Arial"/>
                        </a:rPr>
                        <a:t>102</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dirty="0">
                          <a:solidFill>
                            <a:schemeClr val="accent3">
                              <a:lumMod val="60000"/>
                              <a:lumOff val="40000"/>
                            </a:schemeClr>
                          </a:solidFill>
                          <a:effectLst/>
                          <a:latin typeface="Arial"/>
                        </a:rPr>
                        <a:t>3.8</a:t>
                      </a:r>
                    </a:p>
                  </a:txBody>
                  <a:tcPr marL="8441" marR="8441" marT="8441" marB="0" anchor="b">
                    <a:lnL>
                      <a:noFill/>
                    </a:lnL>
                    <a:lnR>
                      <a:noFill/>
                    </a:lnR>
                    <a:lnT>
                      <a:noFill/>
                    </a:lnT>
                    <a:lnB>
                      <a:noFill/>
                    </a:lnB>
                    <a:solidFill>
                      <a:schemeClr val="tx2"/>
                    </a:solidFill>
                  </a:tcPr>
                </a:tc>
              </a:tr>
              <a:tr h="312303">
                <a:tc>
                  <a:txBody>
                    <a:bodyPr/>
                    <a:lstStyle/>
                    <a:p>
                      <a:pPr algn="ctr" fontAlgn="b"/>
                      <a:r>
                        <a:rPr lang="is-IS" sz="700" b="0" i="0" u="none" strike="noStrike">
                          <a:solidFill>
                            <a:schemeClr val="bg2"/>
                          </a:solidFill>
                          <a:effectLst/>
                          <a:latin typeface="Arial"/>
                        </a:rPr>
                        <a:t>464-06-2</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2, 2, 3- Trimethyl-butane</a:t>
                      </a:r>
                    </a:p>
                  </a:txBody>
                  <a:tcPr marL="8441" marR="8441" marT="8441" marB="0" anchor="b">
                    <a:lnL>
                      <a:noFill/>
                    </a:lnL>
                    <a:lnR>
                      <a:noFill/>
                    </a:lnR>
                    <a:lnT>
                      <a:noFill/>
                    </a:lnT>
                    <a:lnB>
                      <a:noFill/>
                    </a:lnB>
                    <a:solidFill>
                      <a:schemeClr val="tx2"/>
                    </a:solidFill>
                  </a:tcPr>
                </a:tc>
                <a:tc>
                  <a:txBody>
                    <a:bodyPr/>
                    <a:lstStyle/>
                    <a:p>
                      <a:pPr algn="ctr" fontAlgn="b"/>
                      <a:r>
                        <a:rPr lang="nl-NL" sz="700" b="0" i="0" u="none" strike="noStrike">
                          <a:solidFill>
                            <a:schemeClr val="bg2"/>
                          </a:solidFill>
                          <a:effectLst/>
                          <a:latin typeface="Arial"/>
                        </a:rPr>
                        <a:t>C7H16</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100200</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bg2"/>
                          </a:solidFill>
                          <a:effectLst/>
                          <a:latin typeface="Arial"/>
                        </a:rPr>
                        <a:t>80.8</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bg2"/>
                          </a:solidFill>
                          <a:effectLst/>
                          <a:latin typeface="Arial"/>
                        </a:rPr>
                        <a:t>19.8</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112</a:t>
                      </a:r>
                    </a:p>
                  </a:txBody>
                  <a:tcPr marL="8441" marR="8441" marT="8441" marB="0" anchor="b">
                    <a:lnL>
                      <a:noFill/>
                    </a:lnL>
                    <a:lnR>
                      <a:noFill/>
                    </a:lnR>
                    <a:lnT>
                      <a:noFill/>
                    </a:lnT>
                    <a:lnB>
                      <a:noFill/>
                    </a:lnB>
                    <a:solidFill>
                      <a:schemeClr val="tx2"/>
                    </a:solidFill>
                  </a:tcPr>
                </a:tc>
                <a:tc>
                  <a:txBody>
                    <a:bodyPr/>
                    <a:lstStyle/>
                    <a:p>
                      <a:pPr algn="ctr" fontAlgn="b"/>
                      <a:r>
                        <a:rPr lang="cs-CZ" sz="700" b="0" i="0" u="none" strike="noStrike">
                          <a:solidFill>
                            <a:schemeClr val="bg2"/>
                          </a:solidFill>
                          <a:effectLst/>
                          <a:latin typeface="Arial"/>
                        </a:rPr>
                        <a:t>11</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288.4231537</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accent3">
                              <a:lumMod val="60000"/>
                              <a:lumOff val="40000"/>
                            </a:schemeClr>
                          </a:solidFill>
                          <a:effectLst/>
                          <a:latin typeface="Arial"/>
                        </a:rPr>
                        <a:t>42</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accent3">
                              <a:lumMod val="60000"/>
                              <a:lumOff val="40000"/>
                            </a:schemeClr>
                          </a:solidFill>
                          <a:effectLst/>
                          <a:latin typeface="Arial"/>
                        </a:rPr>
                        <a:t>0</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accent3">
                              <a:lumMod val="60000"/>
                              <a:lumOff val="40000"/>
                            </a:schemeClr>
                          </a:solidFill>
                          <a:effectLst/>
                          <a:latin typeface="Arial"/>
                        </a:rPr>
                        <a:t>11.8</a:t>
                      </a:r>
                    </a:p>
                  </a:txBody>
                  <a:tcPr marL="8441" marR="8441" marT="8441" marB="0" anchor="b">
                    <a:lnL>
                      <a:noFill/>
                    </a:lnL>
                    <a:lnR>
                      <a:noFill/>
                    </a:lnR>
                    <a:lnT>
                      <a:noFill/>
                    </a:lnT>
                    <a:lnB>
                      <a:noFill/>
                    </a:lnB>
                    <a:solidFill>
                      <a:schemeClr val="tx2"/>
                    </a:solidFill>
                  </a:tcPr>
                </a:tc>
                <a:tc>
                  <a:txBody>
                    <a:bodyPr/>
                    <a:lstStyle/>
                    <a:p>
                      <a:pPr algn="ctr" fontAlgn="b"/>
                      <a:r>
                        <a:rPr lang="fi-FI" sz="700" b="0" i="0" u="none" strike="noStrike">
                          <a:solidFill>
                            <a:schemeClr val="accent3">
                              <a:lumMod val="60000"/>
                              <a:lumOff val="40000"/>
                            </a:schemeClr>
                          </a:solidFill>
                          <a:effectLst/>
                          <a:latin typeface="Arial"/>
                        </a:rPr>
                        <a:t>101</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accent3">
                              <a:lumMod val="60000"/>
                              <a:lumOff val="40000"/>
                            </a:schemeClr>
                          </a:solidFill>
                          <a:effectLst/>
                          <a:latin typeface="Arial"/>
                        </a:rPr>
                        <a:t>67.2</a:t>
                      </a:r>
                    </a:p>
                  </a:txBody>
                  <a:tcPr marL="8441" marR="8441" marT="8441" marB="0" anchor="b">
                    <a:lnL>
                      <a:noFill/>
                    </a:lnL>
                    <a:lnR>
                      <a:noFill/>
                    </a:lnR>
                    <a:lnT>
                      <a:noFill/>
                    </a:lnT>
                    <a:lnB>
                      <a:noFill/>
                    </a:lnB>
                    <a:solidFill>
                      <a:schemeClr val="tx2"/>
                    </a:solidFill>
                  </a:tcPr>
                </a:tc>
              </a:tr>
              <a:tr h="616165">
                <a:tc>
                  <a:txBody>
                    <a:bodyPr/>
                    <a:lstStyle/>
                    <a:p>
                      <a:pPr algn="ctr" fontAlgn="b"/>
                      <a:r>
                        <a:rPr lang="fi-FI" sz="700" b="0" i="0" u="none" strike="noStrike">
                          <a:solidFill>
                            <a:schemeClr val="bg2"/>
                          </a:solidFill>
                          <a:effectLst/>
                          <a:latin typeface="Arial"/>
                        </a:rPr>
                        <a:t>3387-41-5</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4-methylene-1-(1-methylethyl)bicyclo[3.1.0]hexane</a:t>
                      </a:r>
                    </a:p>
                  </a:txBody>
                  <a:tcPr marL="8441" marR="8441" marT="8441" marB="0" anchor="b">
                    <a:lnL>
                      <a:noFill/>
                    </a:lnL>
                    <a:lnR>
                      <a:noFill/>
                    </a:lnR>
                    <a:lnT>
                      <a:noFill/>
                    </a:lnT>
                    <a:lnB>
                      <a:noFill/>
                    </a:lnB>
                    <a:solidFill>
                      <a:schemeClr val="tx2"/>
                    </a:solidFill>
                  </a:tcPr>
                </a:tc>
                <a:tc>
                  <a:txBody>
                    <a:bodyPr/>
                    <a:lstStyle/>
                    <a:p>
                      <a:pPr algn="ctr" fontAlgn="b"/>
                      <a:r>
                        <a:rPr lang="nl-NL" sz="700" b="0" i="0" u="none" strike="noStrike">
                          <a:solidFill>
                            <a:schemeClr val="bg2"/>
                          </a:solidFill>
                          <a:effectLst/>
                          <a:latin typeface="Arial"/>
                        </a:rPr>
                        <a:t>C10H16</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136230</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164</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30</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bg2"/>
                          </a:solidFill>
                          <a:effectLst/>
                          <a:latin typeface="Arial"/>
                        </a:rPr>
                        <a:t>106.5</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0</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281.8762387</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dirty="0">
                          <a:solidFill>
                            <a:schemeClr val="accent3">
                              <a:lumMod val="60000"/>
                              <a:lumOff val="40000"/>
                            </a:schemeClr>
                          </a:solidFill>
                          <a:effectLst/>
                          <a:latin typeface="Arial"/>
                        </a:rPr>
                        <a:t>26</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accent3">
                              <a:lumMod val="60000"/>
                              <a:lumOff val="40000"/>
                            </a:schemeClr>
                          </a:solidFill>
                          <a:effectLst/>
                          <a:latin typeface="Arial"/>
                        </a:rPr>
                        <a:t>0</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a:solidFill>
                            <a:schemeClr val="accent3">
                              <a:lumMod val="60000"/>
                              <a:lumOff val="40000"/>
                            </a:schemeClr>
                          </a:solidFill>
                          <a:effectLst/>
                          <a:latin typeface="Arial"/>
                        </a:rPr>
                        <a:t>5.6</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accent3">
                              <a:lumMod val="60000"/>
                              <a:lumOff val="40000"/>
                            </a:schemeClr>
                          </a:solidFill>
                          <a:effectLst/>
                          <a:latin typeface="Arial"/>
                        </a:rPr>
                        <a:t>106.5</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dirty="0">
                          <a:solidFill>
                            <a:schemeClr val="accent3">
                              <a:lumMod val="60000"/>
                              <a:lumOff val="40000"/>
                            </a:schemeClr>
                          </a:solidFill>
                          <a:effectLst/>
                          <a:latin typeface="Arial"/>
                        </a:rPr>
                        <a:t>9.1</a:t>
                      </a:r>
                    </a:p>
                  </a:txBody>
                  <a:tcPr marL="8441" marR="8441" marT="8441" marB="0" anchor="b">
                    <a:lnL>
                      <a:noFill/>
                    </a:lnL>
                    <a:lnR>
                      <a:noFill/>
                    </a:lnR>
                    <a:lnT>
                      <a:noFill/>
                    </a:lnT>
                    <a:lnB>
                      <a:noFill/>
                    </a:lnB>
                    <a:solidFill>
                      <a:schemeClr val="tx2"/>
                    </a:solidFill>
                  </a:tcPr>
                </a:tc>
              </a:tr>
              <a:tr h="312303">
                <a:tc>
                  <a:txBody>
                    <a:bodyPr/>
                    <a:lstStyle/>
                    <a:p>
                      <a:pPr algn="ctr" fontAlgn="b"/>
                      <a:r>
                        <a:rPr lang="fi-FI" sz="700" b="0" i="0" u="none" strike="noStrike">
                          <a:solidFill>
                            <a:schemeClr val="bg2"/>
                          </a:solidFill>
                          <a:effectLst/>
                          <a:latin typeface="Arial"/>
                        </a:rPr>
                        <a:t>108-67-8</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1,3,5-Trimethylbenzene</a:t>
                      </a:r>
                    </a:p>
                  </a:txBody>
                  <a:tcPr marL="8441" marR="8441" marT="8441" marB="0" anchor="b">
                    <a:lnL>
                      <a:noFill/>
                    </a:lnL>
                    <a:lnR>
                      <a:noFill/>
                    </a:lnR>
                    <a:lnT>
                      <a:noFill/>
                    </a:lnT>
                    <a:lnB>
                      <a:noFill/>
                    </a:lnB>
                    <a:solidFill>
                      <a:schemeClr val="tx2"/>
                    </a:solidFill>
                  </a:tcPr>
                </a:tc>
                <a:tc>
                  <a:txBody>
                    <a:bodyPr/>
                    <a:lstStyle/>
                    <a:p>
                      <a:pPr algn="ctr" fontAlgn="b"/>
                      <a:r>
                        <a:rPr lang="nl-NL" sz="700" b="0" i="0" u="none" strike="noStrike">
                          <a:solidFill>
                            <a:schemeClr val="bg2"/>
                          </a:solidFill>
                          <a:effectLst/>
                          <a:latin typeface="Arial"/>
                        </a:rPr>
                        <a:t>C9H12</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120190</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164.7</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31</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dirty="0">
                          <a:solidFill>
                            <a:schemeClr val="bg2"/>
                          </a:solidFill>
                          <a:effectLst/>
                          <a:latin typeface="Arial"/>
                        </a:rPr>
                        <a:t>120</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a:solidFill>
                            <a:schemeClr val="bg2"/>
                          </a:solidFill>
                          <a:effectLst/>
                          <a:latin typeface="Arial"/>
                        </a:rPr>
                        <a:t>0</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bg2"/>
                          </a:solidFill>
                          <a:effectLst/>
                          <a:latin typeface="Arial"/>
                        </a:rPr>
                        <a:t>395.207588</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accent3">
                              <a:lumMod val="60000"/>
                              <a:lumOff val="40000"/>
                            </a:schemeClr>
                          </a:solidFill>
                          <a:effectLst/>
                          <a:latin typeface="Arial"/>
                        </a:rPr>
                        <a:t>52</a:t>
                      </a:r>
                    </a:p>
                  </a:txBody>
                  <a:tcPr marL="8441" marR="8441" marT="8441" marB="0" anchor="b">
                    <a:lnL>
                      <a:noFill/>
                    </a:lnL>
                    <a:lnR>
                      <a:noFill/>
                    </a:lnR>
                    <a:lnT>
                      <a:noFill/>
                    </a:lnT>
                    <a:lnB>
                      <a:noFill/>
                    </a:lnB>
                    <a:solidFill>
                      <a:schemeClr val="tx2"/>
                    </a:solidFill>
                  </a:tcPr>
                </a:tc>
                <a:tc>
                  <a:txBody>
                    <a:bodyPr/>
                    <a:lstStyle/>
                    <a:p>
                      <a:pPr algn="ctr" fontAlgn="b"/>
                      <a:r>
                        <a:rPr lang="en-US" sz="700" b="0" i="0" u="none" strike="noStrike" dirty="0">
                          <a:solidFill>
                            <a:schemeClr val="accent3">
                              <a:lumMod val="60000"/>
                              <a:lumOff val="40000"/>
                            </a:schemeClr>
                          </a:solidFill>
                          <a:effectLst/>
                          <a:latin typeface="Arial"/>
                        </a:rPr>
                        <a:t>0</a:t>
                      </a:r>
                    </a:p>
                  </a:txBody>
                  <a:tcPr marL="8441" marR="8441" marT="8441" marB="0" anchor="b">
                    <a:lnL>
                      <a:noFill/>
                    </a:lnL>
                    <a:lnR>
                      <a:noFill/>
                    </a:lnR>
                    <a:lnT>
                      <a:noFill/>
                    </a:lnT>
                    <a:lnB>
                      <a:noFill/>
                    </a:lnB>
                    <a:solidFill>
                      <a:schemeClr val="tx2"/>
                    </a:solidFill>
                  </a:tcPr>
                </a:tc>
                <a:tc>
                  <a:txBody>
                    <a:bodyPr/>
                    <a:lstStyle/>
                    <a:p>
                      <a:pPr algn="ctr" fontAlgn="b"/>
                      <a:r>
                        <a:rPr lang="hr-HR" sz="700" b="0" i="0" u="none" strike="noStrike">
                          <a:solidFill>
                            <a:schemeClr val="accent3">
                              <a:lumMod val="60000"/>
                              <a:lumOff val="40000"/>
                            </a:schemeClr>
                          </a:solidFill>
                          <a:effectLst/>
                          <a:latin typeface="Arial"/>
                        </a:rPr>
                        <a:t>2.3</a:t>
                      </a:r>
                    </a:p>
                  </a:txBody>
                  <a:tcPr marL="8441" marR="8441" marT="8441" marB="0" anchor="b">
                    <a:lnL>
                      <a:noFill/>
                    </a:lnL>
                    <a:lnR>
                      <a:noFill/>
                    </a:lnR>
                    <a:lnT>
                      <a:noFill/>
                    </a:lnT>
                    <a:lnB>
                      <a:noFill/>
                    </a:lnB>
                    <a:solidFill>
                      <a:schemeClr val="tx2"/>
                    </a:solidFill>
                  </a:tcPr>
                </a:tc>
                <a:tc>
                  <a:txBody>
                    <a:bodyPr/>
                    <a:lstStyle/>
                    <a:p>
                      <a:pPr algn="ctr" fontAlgn="b"/>
                      <a:r>
                        <a:rPr lang="is-IS" sz="700" b="0" i="0" u="none" strike="noStrike">
                          <a:solidFill>
                            <a:schemeClr val="accent3">
                              <a:lumMod val="60000"/>
                              <a:lumOff val="40000"/>
                            </a:schemeClr>
                          </a:solidFill>
                          <a:effectLst/>
                          <a:latin typeface="Arial"/>
                        </a:rPr>
                        <a:t>120</a:t>
                      </a:r>
                    </a:p>
                  </a:txBody>
                  <a:tcPr marL="8441" marR="8441" marT="8441" marB="0" anchor="b">
                    <a:lnL>
                      <a:noFill/>
                    </a:lnL>
                    <a:lnR>
                      <a:noFill/>
                    </a:lnR>
                    <a:lnT>
                      <a:noFill/>
                    </a:lnT>
                    <a:lnB>
                      <a:noFill/>
                    </a:lnB>
                    <a:solidFill>
                      <a:schemeClr val="tx2"/>
                    </a:solidFill>
                  </a:tcPr>
                </a:tc>
                <a:tc>
                  <a:txBody>
                    <a:bodyPr/>
                    <a:lstStyle/>
                    <a:p>
                      <a:pPr algn="ctr" fontAlgn="b"/>
                      <a:r>
                        <a:rPr lang="nb-NO" sz="700" b="0" i="0" u="none" strike="noStrike" dirty="0">
                          <a:solidFill>
                            <a:schemeClr val="accent3">
                              <a:lumMod val="60000"/>
                              <a:lumOff val="40000"/>
                            </a:schemeClr>
                          </a:solidFill>
                          <a:effectLst/>
                          <a:latin typeface="Arial"/>
                        </a:rPr>
                        <a:t>1.2</a:t>
                      </a:r>
                    </a:p>
                  </a:txBody>
                  <a:tcPr marL="8441" marR="8441" marT="8441" marB="0" anchor="b">
                    <a:lnL>
                      <a:noFill/>
                    </a:lnL>
                    <a:lnR>
                      <a:noFill/>
                    </a:lnR>
                    <a:lnT>
                      <a:noFill/>
                    </a:lnT>
                    <a:lnB>
                      <a:noFill/>
                    </a:lnB>
                    <a:solidFill>
                      <a:schemeClr val="tx2"/>
                    </a:solidFill>
                  </a:tcPr>
                </a:tc>
              </a:tr>
            </a:tbl>
          </a:graphicData>
        </a:graphic>
      </p:graphicFrame>
    </p:spTree>
    <p:extLst>
      <p:ext uri="{BB962C8B-B14F-4D97-AF65-F5344CB8AC3E}">
        <p14:creationId xmlns:p14="http://schemas.microsoft.com/office/powerpoint/2010/main" val="552348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899" y="4589715"/>
            <a:ext cx="9144000" cy="646331"/>
          </a:xfrm>
          <a:prstGeom prst="rect">
            <a:avLst/>
          </a:prstGeom>
          <a:solidFill>
            <a:schemeClr val="tx1"/>
          </a:solidFill>
        </p:spPr>
        <p:txBody>
          <a:bodyPr wrap="square" rtlCol="0">
            <a:spAutoFit/>
          </a:bodyPr>
          <a:lstStyle/>
          <a:p>
            <a:pPr algn="ctr"/>
            <a:r>
              <a:rPr lang="en-US" b="1" dirty="0" smtClean="0">
                <a:solidFill>
                  <a:schemeClr val="bg2"/>
                </a:solidFill>
              </a:rPr>
              <a:t>This is fiction: the ONLY purposes are to have some way to test the optimizer and</a:t>
            </a:r>
          </a:p>
          <a:p>
            <a:pPr algn="ctr"/>
            <a:r>
              <a:rPr lang="en-US" b="1" dirty="0">
                <a:solidFill>
                  <a:schemeClr val="bg2"/>
                </a:solidFill>
              </a:rPr>
              <a:t>t</a:t>
            </a:r>
            <a:r>
              <a:rPr lang="en-US" b="1" dirty="0" smtClean="0">
                <a:solidFill>
                  <a:schemeClr val="bg2"/>
                </a:solidFill>
              </a:rPr>
              <a:t>o see what type of data we could get out of it once the properties are available</a:t>
            </a:r>
            <a:endParaRPr lang="en-US" b="1" dirty="0">
              <a:solidFill>
                <a:schemeClr val="bg2"/>
              </a:solidFill>
            </a:endParaRPr>
          </a:p>
        </p:txBody>
      </p:sp>
      <p:sp>
        <p:nvSpPr>
          <p:cNvPr id="2" name="Title 1"/>
          <p:cNvSpPr>
            <a:spLocks noGrp="1"/>
          </p:cNvSpPr>
          <p:nvPr>
            <p:ph type="ctrTitle"/>
          </p:nvPr>
        </p:nvSpPr>
        <p:spPr/>
        <p:txBody>
          <a:bodyPr/>
          <a:lstStyle/>
          <a:p>
            <a:r>
              <a:rPr lang="en-US" dirty="0" smtClean="0"/>
              <a:t>Miles Merit Function #1 (K=0.5)</a:t>
            </a:r>
            <a:endParaRPr lang="en-US" dirty="0"/>
          </a:p>
        </p:txBody>
      </p:sp>
      <p:sp>
        <p:nvSpPr>
          <p:cNvPr id="3" name="Subtitle 2"/>
          <p:cNvSpPr>
            <a:spLocks noGrp="1"/>
          </p:cNvSpPr>
          <p:nvPr>
            <p:ph type="subTitle" idx="1"/>
          </p:nvPr>
        </p:nvSpPr>
        <p:spPr/>
        <p:txBody>
          <a:bodyPr/>
          <a:lstStyle/>
          <a:p>
            <a:endParaRPr lang="en-US"/>
          </a:p>
        </p:txBody>
      </p:sp>
      <p:sp>
        <p:nvSpPr>
          <p:cNvPr id="4" name="Content Placeholder 3"/>
          <p:cNvSpPr>
            <a:spLocks noGrp="1"/>
          </p:cNvSpPr>
          <p:nvPr>
            <p:ph idx="13"/>
          </p:nvPr>
        </p:nvSpPr>
        <p:spPr/>
        <p:txBody>
          <a:bodyPr/>
          <a:lstStyle/>
          <a:p>
            <a:endParaRPr lang="en-US" dirty="0"/>
          </a:p>
        </p:txBody>
      </p:sp>
      <p:sp>
        <p:nvSpPr>
          <p:cNvPr id="5" name="Slide Number Placeholder 4"/>
          <p:cNvSpPr>
            <a:spLocks noGrp="1"/>
          </p:cNvSpPr>
          <p:nvPr>
            <p:ph type="sldNum" sz="quarter" idx="4"/>
          </p:nvPr>
        </p:nvSpPr>
        <p:spPr/>
        <p:txBody>
          <a:bodyPr/>
          <a:lstStyle/>
          <a:p>
            <a:pPr>
              <a:defRPr/>
            </a:pPr>
            <a:fld id="{41D9AC72-C73D-4F41-815E-0FE3F47C5FF0}" type="slidenum">
              <a:rPr lang="en-US" smtClean="0"/>
              <a:pPr>
                <a:defRPr/>
              </a:pPr>
              <a:t>12</a:t>
            </a:fld>
            <a:endParaRPr lang="en-US" dirty="0"/>
          </a:p>
        </p:txBody>
      </p:sp>
      <p:pic>
        <p:nvPicPr>
          <p:cNvPr id="9" name="Picture 8" descr="0.5_mf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0992" y="915566"/>
            <a:ext cx="1828800" cy="1828800"/>
          </a:xfrm>
          <a:prstGeom prst="rect">
            <a:avLst/>
          </a:prstGeom>
        </p:spPr>
      </p:pic>
      <p:pic>
        <p:nvPicPr>
          <p:cNvPr id="10" name="Picture 9" descr="1.0_mf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35288" y="915566"/>
            <a:ext cx="1828800" cy="1828800"/>
          </a:xfrm>
          <a:prstGeom prst="rect">
            <a:avLst/>
          </a:prstGeom>
        </p:spPr>
      </p:pic>
      <p:pic>
        <p:nvPicPr>
          <p:cNvPr id="11" name="Picture 10" descr="1.5_mf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15608" y="915566"/>
            <a:ext cx="1828800" cy="1828800"/>
          </a:xfrm>
          <a:prstGeom prst="rect">
            <a:avLst/>
          </a:prstGeom>
        </p:spPr>
      </p:pic>
      <p:pic>
        <p:nvPicPr>
          <p:cNvPr id="12" name="Picture 11" descr="2.0_mf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0992" y="2787774"/>
            <a:ext cx="1828800" cy="1828800"/>
          </a:xfrm>
          <a:prstGeom prst="rect">
            <a:avLst/>
          </a:prstGeom>
        </p:spPr>
      </p:pic>
      <p:pic>
        <p:nvPicPr>
          <p:cNvPr id="13" name="Picture 12" descr="7.0_mf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35288" y="2787774"/>
            <a:ext cx="1828800" cy="1828800"/>
          </a:xfrm>
          <a:prstGeom prst="rect">
            <a:avLst/>
          </a:prstGeom>
        </p:spPr>
      </p:pic>
      <p:pic>
        <p:nvPicPr>
          <p:cNvPr id="14" name="Picture 13" descr="12.0_mf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415608" y="2787774"/>
            <a:ext cx="1828800" cy="1828800"/>
          </a:xfrm>
          <a:prstGeom prst="rect">
            <a:avLst/>
          </a:prstGeom>
        </p:spPr>
      </p:pic>
    </p:spTree>
    <p:extLst>
      <p:ext uri="{BB962C8B-B14F-4D97-AF65-F5344CB8AC3E}">
        <p14:creationId xmlns:p14="http://schemas.microsoft.com/office/powerpoint/2010/main" val="2475701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899" y="4589715"/>
            <a:ext cx="9144000" cy="646331"/>
          </a:xfrm>
          <a:prstGeom prst="rect">
            <a:avLst/>
          </a:prstGeom>
          <a:solidFill>
            <a:schemeClr val="tx1"/>
          </a:solidFill>
        </p:spPr>
        <p:txBody>
          <a:bodyPr wrap="square" rtlCol="0">
            <a:spAutoFit/>
          </a:bodyPr>
          <a:lstStyle/>
          <a:p>
            <a:pPr algn="ctr"/>
            <a:r>
              <a:rPr lang="en-US" b="1" dirty="0" smtClean="0">
                <a:solidFill>
                  <a:schemeClr val="bg2"/>
                </a:solidFill>
              </a:rPr>
              <a:t>This is fiction: the ONLY purposes are to have some way to test the optimizer and</a:t>
            </a:r>
          </a:p>
          <a:p>
            <a:pPr algn="ctr"/>
            <a:r>
              <a:rPr lang="en-US" b="1" dirty="0">
                <a:solidFill>
                  <a:schemeClr val="bg2"/>
                </a:solidFill>
              </a:rPr>
              <a:t>t</a:t>
            </a:r>
            <a:r>
              <a:rPr lang="en-US" b="1" dirty="0" smtClean="0">
                <a:solidFill>
                  <a:schemeClr val="bg2"/>
                </a:solidFill>
              </a:rPr>
              <a:t>o see what type of data we could get out of it once the properties are available</a:t>
            </a:r>
            <a:endParaRPr lang="en-US" b="1" dirty="0">
              <a:solidFill>
                <a:schemeClr val="bg2"/>
              </a:solidFill>
            </a:endParaRPr>
          </a:p>
        </p:txBody>
      </p:sp>
      <p:sp>
        <p:nvSpPr>
          <p:cNvPr id="2" name="Title 1"/>
          <p:cNvSpPr>
            <a:spLocks noGrp="1"/>
          </p:cNvSpPr>
          <p:nvPr>
            <p:ph type="ctrTitle"/>
          </p:nvPr>
        </p:nvSpPr>
        <p:spPr/>
        <p:txBody>
          <a:bodyPr/>
          <a:lstStyle/>
          <a:p>
            <a:r>
              <a:rPr lang="en-US" dirty="0" smtClean="0"/>
              <a:t>Miles Merit Function #2 (K=20)</a:t>
            </a:r>
            <a:endParaRPr lang="en-US" dirty="0"/>
          </a:p>
        </p:txBody>
      </p:sp>
      <p:sp>
        <p:nvSpPr>
          <p:cNvPr id="3" name="Subtitle 2"/>
          <p:cNvSpPr>
            <a:spLocks noGrp="1"/>
          </p:cNvSpPr>
          <p:nvPr>
            <p:ph type="subTitle" idx="1"/>
          </p:nvPr>
        </p:nvSpPr>
        <p:spPr/>
        <p:txBody>
          <a:bodyPr/>
          <a:lstStyle/>
          <a:p>
            <a:endParaRPr lang="en-US"/>
          </a:p>
        </p:txBody>
      </p:sp>
      <p:sp>
        <p:nvSpPr>
          <p:cNvPr id="4" name="Content Placeholder 3"/>
          <p:cNvSpPr>
            <a:spLocks noGrp="1"/>
          </p:cNvSpPr>
          <p:nvPr>
            <p:ph idx="13"/>
          </p:nvPr>
        </p:nvSpPr>
        <p:spPr/>
        <p:txBody>
          <a:bodyPr/>
          <a:lstStyle/>
          <a:p>
            <a:endParaRPr lang="en-US" dirty="0"/>
          </a:p>
        </p:txBody>
      </p:sp>
      <p:sp>
        <p:nvSpPr>
          <p:cNvPr id="5" name="Slide Number Placeholder 4"/>
          <p:cNvSpPr>
            <a:spLocks noGrp="1"/>
          </p:cNvSpPr>
          <p:nvPr>
            <p:ph type="sldNum" sz="quarter" idx="4"/>
          </p:nvPr>
        </p:nvSpPr>
        <p:spPr/>
        <p:txBody>
          <a:bodyPr/>
          <a:lstStyle/>
          <a:p>
            <a:pPr>
              <a:defRPr/>
            </a:pPr>
            <a:fld id="{41D9AC72-C73D-4F41-815E-0FE3F47C5FF0}" type="slidenum">
              <a:rPr lang="en-US" smtClean="0"/>
              <a:pPr>
                <a:defRPr/>
              </a:pPr>
              <a:t>13</a:t>
            </a:fld>
            <a:endParaRPr lang="en-US" dirty="0"/>
          </a:p>
        </p:txBody>
      </p:sp>
      <p:pic>
        <p:nvPicPr>
          <p:cNvPr id="15" name="Picture 14" descr="0.5_mf2.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9592" y="922462"/>
            <a:ext cx="1828800" cy="1828800"/>
          </a:xfrm>
          <a:prstGeom prst="rect">
            <a:avLst/>
          </a:prstGeom>
        </p:spPr>
      </p:pic>
      <p:pic>
        <p:nvPicPr>
          <p:cNvPr id="16" name="Picture 15" descr="1.0_mf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1312" y="915566"/>
            <a:ext cx="1828800" cy="1828800"/>
          </a:xfrm>
          <a:prstGeom prst="rect">
            <a:avLst/>
          </a:prstGeom>
        </p:spPr>
      </p:pic>
      <p:pic>
        <p:nvPicPr>
          <p:cNvPr id="17" name="Picture 16" descr="1.5_mf2.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15608" y="922462"/>
            <a:ext cx="1828800" cy="1828800"/>
          </a:xfrm>
          <a:prstGeom prst="rect">
            <a:avLst/>
          </a:prstGeom>
        </p:spPr>
      </p:pic>
      <p:pic>
        <p:nvPicPr>
          <p:cNvPr id="18" name="Picture 17" descr="2.0_mf2.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9592" y="2794670"/>
            <a:ext cx="1828800" cy="1828800"/>
          </a:xfrm>
          <a:prstGeom prst="rect">
            <a:avLst/>
          </a:prstGeom>
        </p:spPr>
      </p:pic>
      <p:pic>
        <p:nvPicPr>
          <p:cNvPr id="19" name="Picture 18" descr="7.0_mf2.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51312" y="2794670"/>
            <a:ext cx="1828800" cy="1828800"/>
          </a:xfrm>
          <a:prstGeom prst="rect">
            <a:avLst/>
          </a:prstGeom>
        </p:spPr>
      </p:pic>
      <p:pic>
        <p:nvPicPr>
          <p:cNvPr id="20" name="Picture 19" descr="12.0_mf2.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387008" y="2794670"/>
            <a:ext cx="1828800" cy="1828800"/>
          </a:xfrm>
          <a:prstGeom prst="rect">
            <a:avLst/>
          </a:prstGeom>
        </p:spPr>
      </p:pic>
    </p:spTree>
    <p:extLst>
      <p:ext uri="{BB962C8B-B14F-4D97-AF65-F5344CB8AC3E}">
        <p14:creationId xmlns:p14="http://schemas.microsoft.com/office/powerpoint/2010/main" val="599506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899" y="4589715"/>
            <a:ext cx="9144000" cy="646331"/>
          </a:xfrm>
          <a:prstGeom prst="rect">
            <a:avLst/>
          </a:prstGeom>
          <a:solidFill>
            <a:schemeClr val="tx1"/>
          </a:solidFill>
        </p:spPr>
        <p:txBody>
          <a:bodyPr wrap="square" rtlCol="0">
            <a:spAutoFit/>
          </a:bodyPr>
          <a:lstStyle/>
          <a:p>
            <a:pPr algn="ctr"/>
            <a:r>
              <a:rPr lang="en-US" b="1" dirty="0" smtClean="0">
                <a:solidFill>
                  <a:schemeClr val="bg2"/>
                </a:solidFill>
              </a:rPr>
              <a:t>This is fiction: the ONLY purposes are to have some way to test the optimizer and</a:t>
            </a:r>
          </a:p>
          <a:p>
            <a:pPr algn="ctr"/>
            <a:r>
              <a:rPr lang="en-US" b="1" dirty="0">
                <a:solidFill>
                  <a:schemeClr val="bg2"/>
                </a:solidFill>
              </a:rPr>
              <a:t>t</a:t>
            </a:r>
            <a:r>
              <a:rPr lang="en-US" b="1" dirty="0" smtClean="0">
                <a:solidFill>
                  <a:schemeClr val="bg2"/>
                </a:solidFill>
              </a:rPr>
              <a:t>o see what type of data we could get out of it once the properties are available</a:t>
            </a:r>
            <a:endParaRPr lang="en-US" b="1" dirty="0">
              <a:solidFill>
                <a:schemeClr val="bg2"/>
              </a:solidFill>
            </a:endParaRPr>
          </a:p>
        </p:txBody>
      </p:sp>
      <p:sp>
        <p:nvSpPr>
          <p:cNvPr id="2" name="Title 1"/>
          <p:cNvSpPr>
            <a:spLocks noGrp="1"/>
          </p:cNvSpPr>
          <p:nvPr>
            <p:ph type="ctrTitle"/>
          </p:nvPr>
        </p:nvSpPr>
        <p:spPr/>
        <p:txBody>
          <a:bodyPr/>
          <a:lstStyle/>
          <a:p>
            <a:r>
              <a:rPr lang="en-US" dirty="0" smtClean="0"/>
              <a:t>Cost </a:t>
            </a:r>
            <a:r>
              <a:rPr lang="en-US" dirty="0" err="1" smtClean="0"/>
              <a:t>vs</a:t>
            </a:r>
            <a:r>
              <a:rPr lang="en-US" dirty="0" smtClean="0"/>
              <a:t> merit</a:t>
            </a:r>
            <a:endParaRPr lang="en-US" dirty="0"/>
          </a:p>
        </p:txBody>
      </p:sp>
      <p:sp>
        <p:nvSpPr>
          <p:cNvPr id="3" name="Subtitle 2"/>
          <p:cNvSpPr>
            <a:spLocks noGrp="1"/>
          </p:cNvSpPr>
          <p:nvPr>
            <p:ph type="subTitle" idx="1"/>
          </p:nvPr>
        </p:nvSpPr>
        <p:spPr/>
        <p:txBody>
          <a:bodyPr/>
          <a:lstStyle/>
          <a:p>
            <a:endParaRPr lang="en-US"/>
          </a:p>
        </p:txBody>
      </p:sp>
      <p:sp>
        <p:nvSpPr>
          <p:cNvPr id="4" name="Content Placeholder 3"/>
          <p:cNvSpPr>
            <a:spLocks noGrp="1"/>
          </p:cNvSpPr>
          <p:nvPr>
            <p:ph idx="13"/>
          </p:nvPr>
        </p:nvSpPr>
        <p:spPr/>
        <p:txBody>
          <a:bodyPr/>
          <a:lstStyle/>
          <a:p>
            <a:endParaRPr lang="en-US" dirty="0"/>
          </a:p>
        </p:txBody>
      </p:sp>
      <p:sp>
        <p:nvSpPr>
          <p:cNvPr id="5" name="Slide Number Placeholder 4"/>
          <p:cNvSpPr>
            <a:spLocks noGrp="1"/>
          </p:cNvSpPr>
          <p:nvPr>
            <p:ph type="sldNum" sz="quarter" idx="4"/>
          </p:nvPr>
        </p:nvSpPr>
        <p:spPr/>
        <p:txBody>
          <a:bodyPr/>
          <a:lstStyle/>
          <a:p>
            <a:pPr>
              <a:defRPr/>
            </a:pPr>
            <a:fld id="{41D9AC72-C73D-4F41-815E-0FE3F47C5FF0}" type="slidenum">
              <a:rPr lang="en-US" smtClean="0"/>
              <a:pPr>
                <a:defRPr/>
              </a:pPr>
              <a:t>14</a:t>
            </a:fld>
            <a:endParaRPr lang="en-US" dirty="0"/>
          </a:p>
        </p:txBody>
      </p:sp>
      <p:pic>
        <p:nvPicPr>
          <p:cNvPr id="13" name="Picture 12" descr="mmf1_pareto.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528" y="843558"/>
            <a:ext cx="3331501" cy="2498626"/>
          </a:xfrm>
          <a:prstGeom prst="rect">
            <a:avLst/>
          </a:prstGeom>
        </p:spPr>
      </p:pic>
      <p:sp>
        <p:nvSpPr>
          <p:cNvPr id="14" name="TextBox 13"/>
          <p:cNvSpPr txBox="1"/>
          <p:nvPr/>
        </p:nvSpPr>
        <p:spPr>
          <a:xfrm>
            <a:off x="1475656" y="3435846"/>
            <a:ext cx="892278" cy="369332"/>
          </a:xfrm>
          <a:prstGeom prst="rect">
            <a:avLst/>
          </a:prstGeom>
          <a:noFill/>
        </p:spPr>
        <p:txBody>
          <a:bodyPr wrap="square" rtlCol="0">
            <a:spAutoFit/>
          </a:bodyPr>
          <a:lstStyle/>
          <a:p>
            <a:r>
              <a:rPr lang="en-US" dirty="0" smtClean="0">
                <a:solidFill>
                  <a:srgbClr val="263646"/>
                </a:solidFill>
              </a:rPr>
              <a:t>K=0.5</a:t>
            </a:r>
            <a:endParaRPr lang="en-US" dirty="0">
              <a:solidFill>
                <a:srgbClr val="263646"/>
              </a:solidFill>
            </a:endParaRPr>
          </a:p>
        </p:txBody>
      </p:sp>
      <p:sp>
        <p:nvSpPr>
          <p:cNvPr id="21" name="TextBox 20"/>
          <p:cNvSpPr txBox="1"/>
          <p:nvPr/>
        </p:nvSpPr>
        <p:spPr>
          <a:xfrm>
            <a:off x="6300192" y="1419622"/>
            <a:ext cx="792088" cy="369332"/>
          </a:xfrm>
          <a:prstGeom prst="rect">
            <a:avLst/>
          </a:prstGeom>
          <a:noFill/>
        </p:spPr>
        <p:txBody>
          <a:bodyPr wrap="square" rtlCol="0">
            <a:spAutoFit/>
          </a:bodyPr>
          <a:lstStyle/>
          <a:p>
            <a:r>
              <a:rPr lang="en-US" dirty="0" smtClean="0">
                <a:solidFill>
                  <a:srgbClr val="263646"/>
                </a:solidFill>
              </a:rPr>
              <a:t>K=20</a:t>
            </a:r>
            <a:endParaRPr lang="en-US" dirty="0">
              <a:solidFill>
                <a:srgbClr val="263646"/>
              </a:solidFill>
            </a:endParaRPr>
          </a:p>
        </p:txBody>
      </p:sp>
      <p:pic>
        <p:nvPicPr>
          <p:cNvPr id="22" name="Picture 21" descr="mmf2_pareto.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76056" y="1995686"/>
            <a:ext cx="3331501" cy="2498626"/>
          </a:xfrm>
          <a:prstGeom prst="rect">
            <a:avLst/>
          </a:prstGeom>
        </p:spPr>
      </p:pic>
    </p:spTree>
    <p:extLst>
      <p:ext uri="{BB962C8B-B14F-4D97-AF65-F5344CB8AC3E}">
        <p14:creationId xmlns:p14="http://schemas.microsoft.com/office/powerpoint/2010/main" val="1831481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Next steps for co-optimizer</a:t>
            </a:r>
            <a:endParaRPr lang="en-US" dirty="0"/>
          </a:p>
        </p:txBody>
      </p:sp>
      <p:sp>
        <p:nvSpPr>
          <p:cNvPr id="3" name="Subtitle 2"/>
          <p:cNvSpPr>
            <a:spLocks noGrp="1"/>
          </p:cNvSpPr>
          <p:nvPr>
            <p:ph type="subTitle" idx="1"/>
          </p:nvPr>
        </p:nvSpPr>
        <p:spPr/>
        <p:txBody>
          <a:bodyPr/>
          <a:lstStyle/>
          <a:p>
            <a:endParaRPr lang="en-US"/>
          </a:p>
        </p:txBody>
      </p:sp>
      <p:sp>
        <p:nvSpPr>
          <p:cNvPr id="4" name="Content Placeholder 3"/>
          <p:cNvSpPr>
            <a:spLocks noGrp="1"/>
          </p:cNvSpPr>
          <p:nvPr>
            <p:ph idx="13"/>
          </p:nvPr>
        </p:nvSpPr>
        <p:spPr>
          <a:xfrm>
            <a:off x="683568" y="1851670"/>
            <a:ext cx="3672408" cy="2592288"/>
          </a:xfrm>
        </p:spPr>
        <p:txBody>
          <a:bodyPr/>
          <a:lstStyle/>
          <a:p>
            <a:pPr marL="285750" indent="-285750">
              <a:buFont typeface="Arial"/>
              <a:buChar char="•"/>
            </a:pPr>
            <a:r>
              <a:rPr lang="en-US" dirty="0"/>
              <a:t>Non-linear blending functions</a:t>
            </a:r>
          </a:p>
          <a:p>
            <a:pPr marL="285750" indent="-285750">
              <a:buFont typeface="Arial"/>
              <a:buChar char="•"/>
            </a:pPr>
            <a:r>
              <a:rPr lang="en-US" dirty="0"/>
              <a:t>Determine appropriate input list </a:t>
            </a:r>
            <a:endParaRPr lang="en-US" dirty="0" smtClean="0"/>
          </a:p>
          <a:p>
            <a:pPr marL="742950" lvl="1" indent="-285750">
              <a:buFont typeface="Arial"/>
              <a:buChar char="•"/>
            </a:pPr>
            <a:r>
              <a:rPr lang="en-US" dirty="0" smtClean="0"/>
              <a:t>20</a:t>
            </a:r>
            <a:r>
              <a:rPr lang="en-US" dirty="0"/>
              <a:t>, 40, all….</a:t>
            </a:r>
            <a:r>
              <a:rPr lang="en-US" dirty="0" smtClean="0"/>
              <a:t>?</a:t>
            </a:r>
          </a:p>
          <a:p>
            <a:pPr marL="742950" lvl="1" indent="-285750">
              <a:buFont typeface="Arial"/>
              <a:buChar char="•"/>
            </a:pPr>
            <a:r>
              <a:rPr lang="en-US" dirty="0"/>
              <a:t>B</a:t>
            </a:r>
            <a:r>
              <a:rPr lang="en-US" dirty="0" smtClean="0"/>
              <a:t>lends with constrained ratios </a:t>
            </a:r>
            <a:r>
              <a:rPr lang="en-US" dirty="0"/>
              <a:t>of pure </a:t>
            </a:r>
            <a:r>
              <a:rPr lang="en-US" dirty="0" smtClean="0"/>
              <a:t>components and costs)</a:t>
            </a:r>
            <a:endParaRPr lang="en-US" dirty="0"/>
          </a:p>
          <a:p>
            <a:pPr marL="285750" indent="-285750">
              <a:buFont typeface="Arial"/>
              <a:buChar char="•"/>
            </a:pPr>
            <a:r>
              <a:rPr lang="en-US" dirty="0"/>
              <a:t>Real property data</a:t>
            </a:r>
          </a:p>
          <a:p>
            <a:pPr marL="285750" indent="-285750">
              <a:buFont typeface="Arial"/>
              <a:buChar char="•"/>
            </a:pPr>
            <a:r>
              <a:rPr lang="en-US" dirty="0"/>
              <a:t>Integer </a:t>
            </a:r>
            <a:r>
              <a:rPr lang="en-US" dirty="0" smtClean="0"/>
              <a:t>constraints and objectives</a:t>
            </a:r>
            <a:endParaRPr lang="en-US" dirty="0"/>
          </a:p>
          <a:p>
            <a:pPr marL="285750" indent="-285750">
              <a:buFont typeface="Arial"/>
              <a:buChar char="•"/>
            </a:pPr>
            <a:r>
              <a:rPr lang="en-US" dirty="0" smtClean="0"/>
              <a:t>Uncertainty </a:t>
            </a:r>
            <a:r>
              <a:rPr lang="en-US" dirty="0"/>
              <a:t>of inputs (stochastic optimization)</a:t>
            </a:r>
          </a:p>
          <a:p>
            <a:pPr marL="742950" lvl="1" indent="-285750">
              <a:buFont typeface="Arial"/>
              <a:buChar char="•"/>
            </a:pPr>
            <a:r>
              <a:rPr lang="en-US" dirty="0" smtClean="0"/>
              <a:t>Properties, blending model, coefficients in merit function</a:t>
            </a:r>
            <a:endParaRPr lang="en-US" dirty="0"/>
          </a:p>
        </p:txBody>
      </p:sp>
      <p:sp>
        <p:nvSpPr>
          <p:cNvPr id="5" name="Slide Number Placeholder 4"/>
          <p:cNvSpPr>
            <a:spLocks noGrp="1"/>
          </p:cNvSpPr>
          <p:nvPr>
            <p:ph type="sldNum" sz="quarter" idx="4"/>
          </p:nvPr>
        </p:nvSpPr>
        <p:spPr/>
        <p:txBody>
          <a:bodyPr/>
          <a:lstStyle/>
          <a:p>
            <a:pPr>
              <a:defRPr/>
            </a:pPr>
            <a:fld id="{41D9AC72-C73D-4F41-815E-0FE3F47C5FF0}" type="slidenum">
              <a:rPr lang="en-US" smtClean="0"/>
              <a:pPr>
                <a:defRPr/>
              </a:pPr>
              <a:t>15</a:t>
            </a:fld>
            <a:endParaRPr lang="en-US" dirty="0"/>
          </a:p>
        </p:txBody>
      </p:sp>
      <p:sp>
        <p:nvSpPr>
          <p:cNvPr id="6" name="Content Placeholder 3"/>
          <p:cNvSpPr txBox="1">
            <a:spLocks/>
          </p:cNvSpPr>
          <p:nvPr/>
        </p:nvSpPr>
        <p:spPr bwMode="auto">
          <a:xfrm>
            <a:off x="4427984" y="1851670"/>
            <a:ext cx="4384104" cy="2304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marL="0" indent="0" algn="l" rtl="0" eaLnBrk="1" fontAlgn="base" hangingPunct="1">
              <a:spcBef>
                <a:spcPct val="20000"/>
              </a:spcBef>
              <a:spcAft>
                <a:spcPct val="0"/>
              </a:spcAft>
              <a:buFont typeface="Arial" charset="0"/>
              <a:buNone/>
              <a:defRPr sz="1600" kern="1200">
                <a:solidFill>
                  <a:srgbClr val="FFFFFF"/>
                </a:solidFill>
                <a:latin typeface="+mn-lt"/>
                <a:ea typeface="ＭＳ Ｐゴシック" charset="0"/>
                <a:cs typeface="ＭＳ Ｐゴシック" charset="0"/>
              </a:defRPr>
            </a:lvl1pPr>
            <a:lvl2pPr marL="457200" indent="0" algn="l" rtl="0" eaLnBrk="1" fontAlgn="base" hangingPunct="1">
              <a:spcBef>
                <a:spcPct val="20000"/>
              </a:spcBef>
              <a:spcAft>
                <a:spcPct val="0"/>
              </a:spcAft>
              <a:buFont typeface="Arial" charset="0"/>
              <a:buNone/>
              <a:defRPr sz="1100" kern="1200">
                <a:solidFill>
                  <a:srgbClr val="7E858E"/>
                </a:solidFill>
                <a:latin typeface="+mn-lt"/>
                <a:ea typeface="ＭＳ Ｐゴシック" charset="0"/>
                <a:cs typeface="+mn-cs"/>
              </a:defRPr>
            </a:lvl2pPr>
            <a:lvl3pPr marL="914400" indent="0" algn="l" rtl="0" eaLnBrk="1" fontAlgn="base" hangingPunct="1">
              <a:spcBef>
                <a:spcPct val="20000"/>
              </a:spcBef>
              <a:spcAft>
                <a:spcPct val="0"/>
              </a:spcAft>
              <a:buFont typeface="Arial" charset="0"/>
              <a:buNone/>
              <a:defRPr sz="1050" kern="1200">
                <a:solidFill>
                  <a:srgbClr val="7E858E"/>
                </a:solidFill>
                <a:latin typeface="+mn-lt"/>
                <a:ea typeface="ＭＳ Ｐゴシック" charset="0"/>
                <a:cs typeface="+mn-cs"/>
              </a:defRPr>
            </a:lvl3pPr>
            <a:lvl4pPr marL="1371600" indent="0" algn="l" rtl="0" eaLnBrk="1" fontAlgn="base" hangingPunct="1">
              <a:spcBef>
                <a:spcPct val="20000"/>
              </a:spcBef>
              <a:spcAft>
                <a:spcPct val="0"/>
              </a:spcAft>
              <a:buFont typeface="Arial" charset="0"/>
              <a:buNone/>
              <a:defRPr sz="1000" kern="1200">
                <a:solidFill>
                  <a:srgbClr val="7E858E"/>
                </a:solidFill>
                <a:latin typeface="+mn-lt"/>
                <a:ea typeface="ＭＳ Ｐゴシック" charset="0"/>
                <a:cs typeface="+mn-cs"/>
              </a:defRPr>
            </a:lvl4pPr>
            <a:lvl5pPr marL="1828800" indent="0" algn="l" rtl="0" eaLnBrk="1" fontAlgn="base" hangingPunct="1">
              <a:spcBef>
                <a:spcPct val="20000"/>
              </a:spcBef>
              <a:spcAft>
                <a:spcPct val="0"/>
              </a:spcAft>
              <a:buFont typeface="Arial" charset="0"/>
              <a:buNone/>
              <a:defRPr sz="1000" kern="1200">
                <a:solidFill>
                  <a:srgbClr val="7E858E"/>
                </a:solidFill>
                <a:latin typeface="+mn-lt"/>
                <a:ea typeface="ＭＳ Ｐゴシック" charset="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85750" indent="-285750">
              <a:buFont typeface="Arial"/>
              <a:buChar char="•"/>
            </a:pPr>
            <a:r>
              <a:rPr lang="en-US" dirty="0" smtClean="0"/>
              <a:t>Blending model</a:t>
            </a:r>
          </a:p>
          <a:p>
            <a:pPr marL="742950" lvl="1" indent="-285750">
              <a:buFont typeface="Arial"/>
              <a:buChar char="•"/>
            </a:pPr>
            <a:r>
              <a:rPr lang="en-US" dirty="0" smtClean="0"/>
              <a:t>Surrogate for non-linear model, or evaluate in situ</a:t>
            </a:r>
          </a:p>
          <a:p>
            <a:pPr marL="285750" indent="-285750">
              <a:buFont typeface="Arial"/>
              <a:buChar char="•"/>
            </a:pPr>
            <a:r>
              <a:rPr lang="en-US" dirty="0" smtClean="0"/>
              <a:t>Coefficients in merit function</a:t>
            </a:r>
          </a:p>
          <a:p>
            <a:pPr marL="285750" indent="-285750">
              <a:buFont typeface="Arial"/>
              <a:buChar char="•"/>
            </a:pPr>
            <a:r>
              <a:rPr lang="en-US" dirty="0" smtClean="0"/>
              <a:t>Alternative frameworks</a:t>
            </a:r>
          </a:p>
          <a:p>
            <a:pPr marL="742950" lvl="1" indent="-285750">
              <a:buFont typeface="Arial"/>
              <a:buChar char="•"/>
            </a:pPr>
            <a:r>
              <a:rPr lang="en-US" dirty="0" smtClean="0"/>
              <a:t>Julia / </a:t>
            </a:r>
            <a:r>
              <a:rPr lang="en-US" dirty="0" err="1" smtClean="0"/>
              <a:t>JuMP</a:t>
            </a:r>
            <a:endParaRPr lang="en-US" dirty="0" smtClean="0"/>
          </a:p>
          <a:p>
            <a:pPr marL="742950" lvl="1" indent="-285750">
              <a:buFont typeface="Arial"/>
              <a:buChar char="•"/>
            </a:pPr>
            <a:r>
              <a:rPr lang="en-US" dirty="0" smtClean="0"/>
              <a:t>Explore GA + barrier method as alternative to IPOPT (robustness </a:t>
            </a:r>
            <a:r>
              <a:rPr lang="en-US" dirty="0" err="1" smtClean="0"/>
              <a:t>vs</a:t>
            </a:r>
            <a:r>
              <a:rPr lang="en-US" dirty="0" smtClean="0"/>
              <a:t> cost)</a:t>
            </a:r>
          </a:p>
          <a:p>
            <a:pPr marL="285750" indent="-285750">
              <a:buFont typeface="Arial"/>
              <a:buChar char="•"/>
            </a:pPr>
            <a:r>
              <a:rPr lang="en-US" dirty="0" smtClean="0"/>
              <a:t>Multi-objective optimization </a:t>
            </a:r>
          </a:p>
          <a:p>
            <a:pPr marL="742950" lvl="1" indent="-285750">
              <a:buFont typeface="Arial"/>
              <a:buChar char="•"/>
            </a:pPr>
            <a:r>
              <a:rPr lang="en-US" dirty="0" smtClean="0"/>
              <a:t>Need additional engine merit functions</a:t>
            </a:r>
          </a:p>
          <a:p>
            <a:pPr marL="285750" indent="-285750">
              <a:buFont typeface="Arial"/>
              <a:buChar char="•"/>
            </a:pPr>
            <a:r>
              <a:rPr lang="en-US" dirty="0" smtClean="0"/>
              <a:t>Develop and coordinate task schedule</a:t>
            </a:r>
          </a:p>
          <a:p>
            <a:pPr marL="742950" lvl="1" indent="-285750">
              <a:buFont typeface="Arial"/>
              <a:buChar char="•"/>
            </a:pPr>
            <a:r>
              <a:rPr lang="en-US" dirty="0" smtClean="0"/>
              <a:t>NREL, ANL, LBNL all participating in task</a:t>
            </a:r>
          </a:p>
          <a:p>
            <a:endParaRPr lang="en-US" dirty="0"/>
          </a:p>
        </p:txBody>
      </p:sp>
    </p:spTree>
    <p:extLst>
      <p:ext uri="{BB962C8B-B14F-4D97-AF65-F5344CB8AC3E}">
        <p14:creationId xmlns:p14="http://schemas.microsoft.com/office/powerpoint/2010/main" val="943869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Timeline and linkages</a:t>
            </a:r>
            <a:endParaRPr lang="en-US" dirty="0"/>
          </a:p>
        </p:txBody>
      </p:sp>
      <p:sp>
        <p:nvSpPr>
          <p:cNvPr id="5" name="Slide Number Placeholder 4"/>
          <p:cNvSpPr>
            <a:spLocks noGrp="1"/>
          </p:cNvSpPr>
          <p:nvPr>
            <p:ph type="sldNum" sz="quarter" idx="4"/>
          </p:nvPr>
        </p:nvSpPr>
        <p:spPr/>
        <p:txBody>
          <a:bodyPr/>
          <a:lstStyle/>
          <a:p>
            <a:pPr>
              <a:defRPr/>
            </a:pPr>
            <a:fld id="{41D9AC72-C73D-4F41-815E-0FE3F47C5FF0}" type="slidenum">
              <a:rPr lang="en-US" smtClean="0"/>
              <a:pPr>
                <a:defRPr/>
              </a:pPr>
              <a:t>16</a:t>
            </a:fld>
            <a:endParaRPr lang="en-US" dirty="0"/>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865636"/>
            <a:ext cx="9144000" cy="2641682"/>
          </a:xfrm>
          <a:prstGeom prst="rect">
            <a:avLst/>
          </a:prstGeom>
        </p:spPr>
      </p:pic>
      <p:sp>
        <p:nvSpPr>
          <p:cNvPr id="9" name="Content Placeholder 3"/>
          <p:cNvSpPr>
            <a:spLocks noGrp="1"/>
          </p:cNvSpPr>
          <p:nvPr>
            <p:ph idx="13"/>
          </p:nvPr>
        </p:nvSpPr>
        <p:spPr>
          <a:xfrm>
            <a:off x="755576" y="3507854"/>
            <a:ext cx="3384376" cy="1080120"/>
          </a:xfrm>
        </p:spPr>
        <p:txBody>
          <a:bodyPr/>
          <a:lstStyle/>
          <a:p>
            <a:pPr marL="285750" indent="-285750">
              <a:buFont typeface="Arial"/>
              <a:buChar char="•"/>
            </a:pPr>
            <a:r>
              <a:rPr lang="en-US" dirty="0" smtClean="0"/>
              <a:t>Fuel property database: 12/1</a:t>
            </a:r>
          </a:p>
          <a:p>
            <a:pPr marL="285750" indent="-285750">
              <a:buFont typeface="Arial"/>
              <a:buChar char="•"/>
            </a:pPr>
            <a:r>
              <a:rPr lang="en-US" dirty="0" smtClean="0"/>
              <a:t>Blend stock composition: 12/1</a:t>
            </a:r>
          </a:p>
          <a:p>
            <a:pPr marL="285750" indent="-285750">
              <a:buFont typeface="Arial"/>
              <a:buChar char="•"/>
            </a:pPr>
            <a:r>
              <a:rPr lang="en-US" dirty="0" smtClean="0"/>
              <a:t>ASSERT continuous costs: 1/9</a:t>
            </a:r>
          </a:p>
          <a:p>
            <a:pPr marL="285750" indent="-285750">
              <a:buFont typeface="Arial"/>
              <a:buChar char="•"/>
            </a:pPr>
            <a:r>
              <a:rPr lang="en-US" dirty="0" smtClean="0"/>
              <a:t>Preliminary integer metrics 1/17</a:t>
            </a:r>
          </a:p>
        </p:txBody>
      </p:sp>
      <p:sp>
        <p:nvSpPr>
          <p:cNvPr id="10" name="Content Placeholder 3"/>
          <p:cNvSpPr txBox="1">
            <a:spLocks/>
          </p:cNvSpPr>
          <p:nvPr/>
        </p:nvSpPr>
        <p:spPr bwMode="auto">
          <a:xfrm>
            <a:off x="4860032" y="3507854"/>
            <a:ext cx="3384376" cy="1080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marL="0" indent="0" algn="l" rtl="0" eaLnBrk="1" fontAlgn="base" hangingPunct="1">
              <a:spcBef>
                <a:spcPct val="20000"/>
              </a:spcBef>
              <a:spcAft>
                <a:spcPct val="0"/>
              </a:spcAft>
              <a:buFont typeface="Arial" charset="0"/>
              <a:buNone/>
              <a:defRPr sz="1600" kern="1200">
                <a:solidFill>
                  <a:srgbClr val="FFFFFF"/>
                </a:solidFill>
                <a:latin typeface="+mn-lt"/>
                <a:ea typeface="ＭＳ Ｐゴシック" charset="0"/>
                <a:cs typeface="ＭＳ Ｐゴシック" charset="0"/>
              </a:defRPr>
            </a:lvl1pPr>
            <a:lvl2pPr marL="457200" indent="0" algn="l" rtl="0" eaLnBrk="1" fontAlgn="base" hangingPunct="1">
              <a:spcBef>
                <a:spcPct val="20000"/>
              </a:spcBef>
              <a:spcAft>
                <a:spcPct val="0"/>
              </a:spcAft>
              <a:buFont typeface="Arial" charset="0"/>
              <a:buNone/>
              <a:defRPr sz="1100" kern="1200">
                <a:solidFill>
                  <a:srgbClr val="7E858E"/>
                </a:solidFill>
                <a:latin typeface="+mn-lt"/>
                <a:ea typeface="ＭＳ Ｐゴシック" charset="0"/>
                <a:cs typeface="+mn-cs"/>
              </a:defRPr>
            </a:lvl2pPr>
            <a:lvl3pPr marL="914400" indent="0" algn="l" rtl="0" eaLnBrk="1" fontAlgn="base" hangingPunct="1">
              <a:spcBef>
                <a:spcPct val="20000"/>
              </a:spcBef>
              <a:spcAft>
                <a:spcPct val="0"/>
              </a:spcAft>
              <a:buFont typeface="Arial" charset="0"/>
              <a:buNone/>
              <a:defRPr sz="1050" kern="1200">
                <a:solidFill>
                  <a:srgbClr val="7E858E"/>
                </a:solidFill>
                <a:latin typeface="+mn-lt"/>
                <a:ea typeface="ＭＳ Ｐゴシック" charset="0"/>
                <a:cs typeface="+mn-cs"/>
              </a:defRPr>
            </a:lvl3pPr>
            <a:lvl4pPr marL="1371600" indent="0" algn="l" rtl="0" eaLnBrk="1" fontAlgn="base" hangingPunct="1">
              <a:spcBef>
                <a:spcPct val="20000"/>
              </a:spcBef>
              <a:spcAft>
                <a:spcPct val="0"/>
              </a:spcAft>
              <a:buFont typeface="Arial" charset="0"/>
              <a:buNone/>
              <a:defRPr sz="1000" kern="1200">
                <a:solidFill>
                  <a:srgbClr val="7E858E"/>
                </a:solidFill>
                <a:latin typeface="+mn-lt"/>
                <a:ea typeface="ＭＳ Ｐゴシック" charset="0"/>
                <a:cs typeface="+mn-cs"/>
              </a:defRPr>
            </a:lvl4pPr>
            <a:lvl5pPr marL="1828800" indent="0" algn="l" rtl="0" eaLnBrk="1" fontAlgn="base" hangingPunct="1">
              <a:spcBef>
                <a:spcPct val="20000"/>
              </a:spcBef>
              <a:spcAft>
                <a:spcPct val="0"/>
              </a:spcAft>
              <a:buFont typeface="Arial" charset="0"/>
              <a:buNone/>
              <a:defRPr sz="1000" kern="1200">
                <a:solidFill>
                  <a:srgbClr val="7E858E"/>
                </a:solidFill>
                <a:latin typeface="+mn-lt"/>
                <a:ea typeface="ＭＳ Ｐゴシック" charset="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85750" indent="-285750">
              <a:buFont typeface="Arial"/>
              <a:buChar char="•"/>
            </a:pPr>
            <a:r>
              <a:rPr lang="en-US" dirty="0" smtClean="0"/>
              <a:t>ASSERT integer metrics: 2/1</a:t>
            </a:r>
          </a:p>
          <a:p>
            <a:pPr marL="285750" indent="-285750">
              <a:buFont typeface="Arial"/>
              <a:buChar char="•"/>
            </a:pPr>
            <a:r>
              <a:rPr lang="en-US" dirty="0" smtClean="0"/>
              <a:t>MT integer metrics 2/21</a:t>
            </a:r>
          </a:p>
          <a:p>
            <a:pPr marL="285750" indent="-285750">
              <a:buFont typeface="Arial"/>
              <a:buChar char="•"/>
            </a:pPr>
            <a:r>
              <a:rPr lang="en-US" dirty="0" smtClean="0"/>
              <a:t>Strategy for protecting inputs 2/1-2/28 </a:t>
            </a:r>
          </a:p>
        </p:txBody>
      </p:sp>
      <p:sp>
        <p:nvSpPr>
          <p:cNvPr id="11" name="Content Placeholder 3"/>
          <p:cNvSpPr txBox="1">
            <a:spLocks/>
          </p:cNvSpPr>
          <p:nvPr/>
        </p:nvSpPr>
        <p:spPr bwMode="auto">
          <a:xfrm>
            <a:off x="2627784" y="2283718"/>
            <a:ext cx="3528392" cy="1080120"/>
          </a:xfrm>
          <a:prstGeom prst="rect">
            <a:avLst/>
          </a:prstGeom>
          <a:solidFill>
            <a:schemeClr val="bg2"/>
          </a:solidFill>
          <a:ln>
            <a:noFill/>
          </a:ln>
          <a:extLs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marL="0" indent="0" algn="l" rtl="0" eaLnBrk="1" fontAlgn="base" hangingPunct="1">
              <a:spcBef>
                <a:spcPct val="20000"/>
              </a:spcBef>
              <a:spcAft>
                <a:spcPct val="0"/>
              </a:spcAft>
              <a:buFont typeface="Arial" charset="0"/>
              <a:buNone/>
              <a:defRPr sz="1600" kern="1200">
                <a:solidFill>
                  <a:srgbClr val="FFFFFF"/>
                </a:solidFill>
                <a:latin typeface="+mn-lt"/>
                <a:ea typeface="ＭＳ Ｐゴシック" charset="0"/>
                <a:cs typeface="ＭＳ Ｐゴシック" charset="0"/>
              </a:defRPr>
            </a:lvl1pPr>
            <a:lvl2pPr marL="457200" indent="0" algn="l" rtl="0" eaLnBrk="1" fontAlgn="base" hangingPunct="1">
              <a:spcBef>
                <a:spcPct val="20000"/>
              </a:spcBef>
              <a:spcAft>
                <a:spcPct val="0"/>
              </a:spcAft>
              <a:buFont typeface="Arial" charset="0"/>
              <a:buNone/>
              <a:defRPr sz="1100" kern="1200">
                <a:solidFill>
                  <a:srgbClr val="7E858E"/>
                </a:solidFill>
                <a:latin typeface="+mn-lt"/>
                <a:ea typeface="ＭＳ Ｐゴシック" charset="0"/>
                <a:cs typeface="+mn-cs"/>
              </a:defRPr>
            </a:lvl2pPr>
            <a:lvl3pPr marL="914400" indent="0" algn="l" rtl="0" eaLnBrk="1" fontAlgn="base" hangingPunct="1">
              <a:spcBef>
                <a:spcPct val="20000"/>
              </a:spcBef>
              <a:spcAft>
                <a:spcPct val="0"/>
              </a:spcAft>
              <a:buFont typeface="Arial" charset="0"/>
              <a:buNone/>
              <a:defRPr sz="1050" kern="1200">
                <a:solidFill>
                  <a:srgbClr val="7E858E"/>
                </a:solidFill>
                <a:latin typeface="+mn-lt"/>
                <a:ea typeface="ＭＳ Ｐゴシック" charset="0"/>
                <a:cs typeface="+mn-cs"/>
              </a:defRPr>
            </a:lvl3pPr>
            <a:lvl4pPr marL="1371600" indent="0" algn="l" rtl="0" eaLnBrk="1" fontAlgn="base" hangingPunct="1">
              <a:spcBef>
                <a:spcPct val="20000"/>
              </a:spcBef>
              <a:spcAft>
                <a:spcPct val="0"/>
              </a:spcAft>
              <a:buFont typeface="Arial" charset="0"/>
              <a:buNone/>
              <a:defRPr sz="1000" kern="1200">
                <a:solidFill>
                  <a:srgbClr val="7E858E"/>
                </a:solidFill>
                <a:latin typeface="+mn-lt"/>
                <a:ea typeface="ＭＳ Ｐゴシック" charset="0"/>
                <a:cs typeface="+mn-cs"/>
              </a:defRPr>
            </a:lvl4pPr>
            <a:lvl5pPr marL="1828800" indent="0" algn="l" rtl="0" eaLnBrk="1" fontAlgn="base" hangingPunct="1">
              <a:spcBef>
                <a:spcPct val="20000"/>
              </a:spcBef>
              <a:spcAft>
                <a:spcPct val="0"/>
              </a:spcAft>
              <a:buFont typeface="Arial" charset="0"/>
              <a:buNone/>
              <a:defRPr sz="1000" kern="1200">
                <a:solidFill>
                  <a:srgbClr val="7E858E"/>
                </a:solidFill>
                <a:latin typeface="+mn-lt"/>
                <a:ea typeface="ＭＳ Ｐゴシック" charset="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85750" indent="-285750">
              <a:buFont typeface="Arial"/>
              <a:buChar char="•"/>
            </a:pPr>
            <a:r>
              <a:rPr lang="en-US" sz="1100" dirty="0" smtClean="0"/>
              <a:t>Initial release 12/23</a:t>
            </a:r>
          </a:p>
          <a:p>
            <a:pPr marL="285750" indent="-285750">
              <a:buFont typeface="Arial"/>
              <a:buChar char="•"/>
            </a:pPr>
            <a:r>
              <a:rPr lang="en-US" sz="1100" dirty="0" smtClean="0"/>
              <a:t>Most promising components based on linear blending and MMF 2/14</a:t>
            </a:r>
          </a:p>
          <a:p>
            <a:pPr marL="285750" indent="-285750">
              <a:buFont typeface="Arial"/>
              <a:buChar char="•"/>
            </a:pPr>
            <a:r>
              <a:rPr lang="en-US" sz="1100" dirty="0" smtClean="0"/>
              <a:t>Cost-MMF-ASSERT-MT trade space analysis 3/10</a:t>
            </a:r>
          </a:p>
          <a:p>
            <a:pPr marL="285750" indent="-285750">
              <a:buFont typeface="Arial"/>
              <a:buChar char="•"/>
            </a:pPr>
            <a:r>
              <a:rPr lang="en-US" sz="1100" dirty="0" smtClean="0"/>
              <a:t>Report/toolset for 18mo decision point available 3/23</a:t>
            </a:r>
          </a:p>
          <a:p>
            <a:pPr marL="285750" indent="-285750">
              <a:buFont typeface="Arial"/>
              <a:buChar char="•"/>
            </a:pPr>
            <a:endParaRPr lang="en-US" dirty="0" smtClean="0"/>
          </a:p>
          <a:p>
            <a:pPr marL="285750" indent="-285750">
              <a:buFont typeface="Arial"/>
              <a:buChar char="•"/>
            </a:pPr>
            <a:endParaRPr lang="en-US" dirty="0"/>
          </a:p>
        </p:txBody>
      </p:sp>
    </p:spTree>
    <p:extLst>
      <p:ext uri="{BB962C8B-B14F-4D97-AF65-F5344CB8AC3E}">
        <p14:creationId xmlns:p14="http://schemas.microsoft.com/office/powerpoint/2010/main" val="3117552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Task risks</a:t>
            </a:r>
            <a:endParaRPr lang="en-US" dirty="0"/>
          </a:p>
        </p:txBody>
      </p:sp>
      <p:sp>
        <p:nvSpPr>
          <p:cNvPr id="5" name="Slide Number Placeholder 4"/>
          <p:cNvSpPr>
            <a:spLocks noGrp="1"/>
          </p:cNvSpPr>
          <p:nvPr>
            <p:ph type="sldNum" sz="quarter" idx="4"/>
          </p:nvPr>
        </p:nvSpPr>
        <p:spPr/>
        <p:txBody>
          <a:bodyPr/>
          <a:lstStyle/>
          <a:p>
            <a:pPr>
              <a:defRPr/>
            </a:pPr>
            <a:fld id="{41D9AC72-C73D-4F41-815E-0FE3F47C5FF0}" type="slidenum">
              <a:rPr lang="en-US" smtClean="0"/>
              <a:pPr>
                <a:defRPr/>
              </a:pPr>
              <a:t>17</a:t>
            </a:fld>
            <a:endParaRPr lang="en-US" dirty="0"/>
          </a:p>
        </p:txBody>
      </p:sp>
      <p:sp>
        <p:nvSpPr>
          <p:cNvPr id="3" name="Content Placeholder 2"/>
          <p:cNvSpPr>
            <a:spLocks noGrp="1"/>
          </p:cNvSpPr>
          <p:nvPr>
            <p:ph idx="13"/>
          </p:nvPr>
        </p:nvSpPr>
        <p:spPr>
          <a:xfrm>
            <a:off x="683568" y="1635646"/>
            <a:ext cx="7776864" cy="2304256"/>
          </a:xfrm>
        </p:spPr>
        <p:txBody>
          <a:bodyPr/>
          <a:lstStyle/>
          <a:p>
            <a:r>
              <a:rPr lang="en-US" dirty="0" smtClean="0"/>
              <a:t>Aggressive schedule sensitive to staffing availability, technical setbacks</a:t>
            </a:r>
          </a:p>
          <a:p>
            <a:endParaRPr lang="en-US" dirty="0"/>
          </a:p>
          <a:p>
            <a:r>
              <a:rPr lang="en-US" dirty="0"/>
              <a:t>C</a:t>
            </a:r>
            <a:r>
              <a:rPr lang="en-US" dirty="0" smtClean="0"/>
              <a:t>urrently no plan to deal with missing data</a:t>
            </a:r>
          </a:p>
          <a:p>
            <a:endParaRPr lang="en-US" dirty="0" smtClean="0"/>
          </a:p>
          <a:p>
            <a:r>
              <a:rPr lang="en-US" dirty="0"/>
              <a:t>L</a:t>
            </a:r>
            <a:r>
              <a:rPr lang="en-US" dirty="0" smtClean="0"/>
              <a:t>inear blending model may restrict applicability</a:t>
            </a:r>
          </a:p>
          <a:p>
            <a:endParaRPr lang="en-US" dirty="0"/>
          </a:p>
          <a:p>
            <a:r>
              <a:rPr lang="en-US" dirty="0" smtClean="0"/>
              <a:t>Work front-loaded in FY17; issues under CR (ok at NREL)</a:t>
            </a:r>
          </a:p>
          <a:p>
            <a:endParaRPr lang="en-US" dirty="0"/>
          </a:p>
          <a:p>
            <a:r>
              <a:rPr lang="en-US" dirty="0" smtClean="0"/>
              <a:t>Usage model evolving as toolsets developed, may need to rework</a:t>
            </a:r>
          </a:p>
          <a:p>
            <a:endParaRPr lang="en-US" dirty="0" smtClean="0"/>
          </a:p>
          <a:p>
            <a:endParaRPr lang="en-US" dirty="0"/>
          </a:p>
          <a:p>
            <a:endParaRPr lang="en-US" dirty="0"/>
          </a:p>
        </p:txBody>
      </p:sp>
    </p:spTree>
    <p:extLst>
      <p:ext uri="{BB962C8B-B14F-4D97-AF65-F5344CB8AC3E}">
        <p14:creationId xmlns:p14="http://schemas.microsoft.com/office/powerpoint/2010/main" val="419487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82" name="Rectangle 10"/>
          <p:cNvSpPr>
            <a:spLocks noChangeArrowheads="1"/>
          </p:cNvSpPr>
          <p:nvPr/>
        </p:nvSpPr>
        <p:spPr bwMode="auto">
          <a:xfrm>
            <a:off x="23037" y="57150"/>
            <a:ext cx="7368363" cy="342901"/>
          </a:xfrm>
          <a:prstGeom prst="rect">
            <a:avLst/>
          </a:prstGeom>
          <a:noFill/>
          <a:ln w="9525">
            <a:noFill/>
            <a:miter lim="800000"/>
            <a:headEnd/>
            <a:tailEnd/>
          </a:ln>
          <a:effectLst/>
        </p:spPr>
        <p:txBody>
          <a:bodyPr lIns="90488" tIns="44450" rIns="90488" bIns="44450" anchor="b"/>
          <a:lstStyle/>
          <a:p>
            <a:pPr eaLnBrk="0" hangingPunct="0">
              <a:lnSpc>
                <a:spcPct val="90000"/>
              </a:lnSpc>
              <a:defRPr/>
            </a:pPr>
            <a:r>
              <a:rPr lang="en-US" sz="2000" b="1" i="1" dirty="0">
                <a:solidFill>
                  <a:srgbClr val="3366FF"/>
                </a:solidFill>
                <a:effectLst>
                  <a:outerShdw blurRad="38100" dist="38100" dir="2700000" algn="tl">
                    <a:srgbClr val="C0C0C0"/>
                  </a:outerShdw>
                </a:effectLst>
              </a:rPr>
              <a:t>Task G</a:t>
            </a:r>
            <a:r>
              <a:rPr lang="en-US" sz="2000" b="1" i="1" dirty="0" smtClean="0">
                <a:solidFill>
                  <a:srgbClr val="3366FF"/>
                </a:solidFill>
                <a:effectLst>
                  <a:outerShdw blurRad="38100" dist="38100" dir="2700000" algn="tl">
                    <a:srgbClr val="C0C0C0"/>
                  </a:outerShdw>
                </a:effectLst>
              </a:rPr>
              <a:t>.4: </a:t>
            </a:r>
            <a:r>
              <a:rPr lang="en-US" sz="2000" b="1" i="1" dirty="0">
                <a:solidFill>
                  <a:srgbClr val="3366FF"/>
                </a:solidFill>
                <a:effectLst>
                  <a:outerShdw blurRad="38100" dist="38100" dir="2700000" algn="tl">
                    <a:srgbClr val="C0C0C0"/>
                  </a:outerShdw>
                </a:effectLst>
              </a:rPr>
              <a:t>Develop optimizer </a:t>
            </a:r>
            <a:r>
              <a:rPr lang="en-US" sz="2000" b="1" i="1" dirty="0" smtClean="0">
                <a:solidFill>
                  <a:srgbClr val="3366FF"/>
                </a:solidFill>
                <a:effectLst>
                  <a:outerShdw blurRad="38100" dist="38100" dir="2700000" algn="tl">
                    <a:srgbClr val="C0C0C0"/>
                  </a:outerShdw>
                </a:effectLst>
              </a:rPr>
              <a:t>inputs (</a:t>
            </a:r>
            <a:r>
              <a:rPr lang="en-US" sz="2000" b="1" i="1" strike="sngStrike" dirty="0" smtClean="0">
                <a:solidFill>
                  <a:srgbClr val="3366FF"/>
                </a:solidFill>
                <a:effectLst>
                  <a:outerShdw blurRad="38100" dist="38100" dir="2700000" algn="tl">
                    <a:srgbClr val="C0C0C0"/>
                  </a:outerShdw>
                </a:effectLst>
              </a:rPr>
              <a:t>$750K </a:t>
            </a:r>
            <a:r>
              <a:rPr lang="en-US" sz="2000" b="1" i="1" dirty="0" smtClean="0">
                <a:solidFill>
                  <a:srgbClr val="3366FF"/>
                </a:solidFill>
                <a:effectLst>
                  <a:outerShdw blurRad="38100" dist="38100" dir="2700000" algn="tl">
                    <a:srgbClr val="C0C0C0"/>
                  </a:outerShdw>
                </a:effectLst>
              </a:rPr>
              <a:t>$400K)</a:t>
            </a:r>
            <a:endParaRPr lang="en-US" sz="2000" b="1" i="1" dirty="0">
              <a:solidFill>
                <a:srgbClr val="3366FF"/>
              </a:solidFill>
              <a:effectLst>
                <a:outerShdw blurRad="38100" dist="38100" dir="2700000" algn="tl">
                  <a:srgbClr val="C0C0C0"/>
                </a:outerShdw>
              </a:effectLst>
            </a:endParaRPr>
          </a:p>
        </p:txBody>
      </p:sp>
      <p:graphicFrame>
        <p:nvGraphicFramePr>
          <p:cNvPr id="10" name="Group 71"/>
          <p:cNvGraphicFramePr>
            <a:graphicFrameLocks noGrp="1"/>
          </p:cNvGraphicFramePr>
          <p:nvPr>
            <p:extLst>
              <p:ext uri="{D42A27DB-BD31-4B8C-83A1-F6EECF244321}">
                <p14:modId xmlns:p14="http://schemas.microsoft.com/office/powerpoint/2010/main" val="1222787079"/>
              </p:ext>
            </p:extLst>
          </p:nvPr>
        </p:nvGraphicFramePr>
        <p:xfrm>
          <a:off x="23037" y="514350"/>
          <a:ext cx="4548963" cy="2148845"/>
        </p:xfrm>
        <a:graphic>
          <a:graphicData uri="http://schemas.openxmlformats.org/drawingml/2006/table">
            <a:tbl>
              <a:tblPr/>
              <a:tblGrid>
                <a:gridCol w="4548963"/>
              </a:tblGrid>
              <a:tr h="2148845">
                <a:tc>
                  <a: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1050" b="1" i="0" u="sng" strike="noStrike" cap="none" normalizeH="0" baseline="0" dirty="0" smtClean="0">
                          <a:ln>
                            <a:noFill/>
                          </a:ln>
                          <a:solidFill>
                            <a:schemeClr val="bg2"/>
                          </a:solidFill>
                          <a:effectLst/>
                          <a:latin typeface="Arial" charset="0"/>
                        </a:rPr>
                        <a:t>Objectives:</a:t>
                      </a:r>
                    </a:p>
                    <a:p>
                      <a:pPr marL="171450" marR="0" lvl="0" indent="-1714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050" b="0" i="0" u="none" strike="noStrike" cap="none" normalizeH="0" baseline="0" dirty="0" smtClean="0">
                          <a:ln>
                            <a:noFill/>
                          </a:ln>
                          <a:solidFill>
                            <a:schemeClr val="bg2"/>
                          </a:solidFill>
                          <a:effectLst/>
                          <a:latin typeface="Arial" charset="0"/>
                        </a:rPr>
                        <a:t>Convert data for engine performance (‘cloud of points’ in property space) into smooth function(s) for optimizer</a:t>
                      </a:r>
                    </a:p>
                    <a:p>
                      <a:pPr marL="171450" marR="0" lvl="0" indent="-1714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050" b="0" i="0" u="none" strike="noStrike" cap="none" normalizeH="0" baseline="0" dirty="0" smtClean="0">
                          <a:ln>
                            <a:noFill/>
                          </a:ln>
                          <a:solidFill>
                            <a:schemeClr val="bg2"/>
                          </a:solidFill>
                          <a:effectLst/>
                          <a:latin typeface="Arial" charset="0"/>
                        </a:rPr>
                        <a:t>Bounded performance estimate for given properties</a:t>
                      </a:r>
                    </a:p>
                    <a:p>
                      <a:pPr marL="171450" marR="0" lvl="0" indent="-1714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050" b="0" i="0" u="none" strike="noStrike" cap="none" normalizeH="0" baseline="0" dirty="0" smtClean="0">
                          <a:ln>
                            <a:noFill/>
                          </a:ln>
                          <a:solidFill>
                            <a:schemeClr val="bg2"/>
                          </a:solidFill>
                          <a:effectLst/>
                          <a:latin typeface="Arial" charset="0"/>
                        </a:rPr>
                        <a:t>Identify new test matrix to most reduce uncertainty</a:t>
                      </a:r>
                    </a:p>
                    <a:p>
                      <a:pPr marL="171450" marR="0" lvl="0" indent="-1714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050" b="0" i="0" u="none" strike="noStrike" cap="none" normalizeH="0" baseline="0" dirty="0" smtClean="0">
                        <a:ln>
                          <a:noFill/>
                        </a:ln>
                        <a:solidFill>
                          <a:schemeClr val="bg2"/>
                        </a:solidFill>
                        <a:effectLst/>
                        <a:latin typeface="Arial" charset="0"/>
                      </a:endParaRP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1050" b="1" i="0" u="sng" strike="noStrike" cap="none" normalizeH="0" baseline="0" dirty="0" smtClean="0">
                          <a:ln>
                            <a:noFill/>
                          </a:ln>
                          <a:solidFill>
                            <a:schemeClr val="bg2"/>
                          </a:solidFill>
                          <a:effectLst/>
                          <a:latin typeface="Arial" charset="0"/>
                        </a:rPr>
                        <a:t>Approach:</a:t>
                      </a:r>
                    </a:p>
                    <a:p>
                      <a:pPr marL="171450" marR="0" lvl="0" indent="-1714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050" b="0" i="0" u="none" strike="noStrike" kern="1200" cap="none" normalizeH="0" baseline="0" dirty="0" smtClean="0">
                          <a:ln>
                            <a:noFill/>
                          </a:ln>
                          <a:solidFill>
                            <a:schemeClr val="bg2"/>
                          </a:solidFill>
                          <a:effectLst/>
                          <a:latin typeface="Arial" charset="0"/>
                          <a:ea typeface="+mn-ea"/>
                          <a:cs typeface="+mn-cs"/>
                        </a:rPr>
                        <a:t>Determine best interpolative / extrapolation function from candidates including ‘Miles’ merit function, machine learning algorithms, etc.</a:t>
                      </a:r>
                    </a:p>
                    <a:p>
                      <a:pPr marL="171450" marR="0" lvl="0" indent="-1714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050" b="0" i="0" u="none" strike="noStrike" kern="1200" cap="none" normalizeH="0" baseline="0" dirty="0" smtClean="0">
                          <a:ln>
                            <a:noFill/>
                          </a:ln>
                          <a:solidFill>
                            <a:schemeClr val="bg2"/>
                          </a:solidFill>
                          <a:effectLst/>
                          <a:latin typeface="Arial" charset="0"/>
                          <a:ea typeface="+mn-ea"/>
                          <a:cs typeface="+mn-cs"/>
                        </a:rPr>
                        <a:t>Bayesian parameter estimation to find coefficients</a:t>
                      </a:r>
                    </a:p>
                    <a:p>
                      <a:pPr marL="171450" marR="0" lvl="0" indent="-1714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050" b="0" i="0" u="none" strike="noStrike" kern="1200" cap="none" normalizeH="0" baseline="0" dirty="0" smtClean="0">
                          <a:ln>
                            <a:noFill/>
                          </a:ln>
                          <a:solidFill>
                            <a:schemeClr val="bg2"/>
                          </a:solidFill>
                          <a:effectLst/>
                          <a:latin typeface="Arial" charset="0"/>
                          <a:ea typeface="+mn-ea"/>
                          <a:cs typeface="+mn-cs"/>
                        </a:rPr>
                        <a:t>Hierarchical construction so new data points can be added and candidate points evaluated for impact </a:t>
                      </a:r>
                    </a:p>
                  </a:txBody>
                  <a:tcPr marT="34292" marB="34292" horzOverflow="overflow">
                    <a:lnL w="28575"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r>
            </a:tbl>
          </a:graphicData>
        </a:graphic>
      </p:graphicFrame>
      <p:pic>
        <p:nvPicPr>
          <p:cNvPr id="1026"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r="86755"/>
          <a:stretch/>
        </p:blipFill>
        <p:spPr bwMode="auto">
          <a:xfrm>
            <a:off x="8468834" y="1"/>
            <a:ext cx="675167" cy="5334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11" name="Group 71"/>
          <p:cNvGraphicFramePr>
            <a:graphicFrameLocks noGrp="1"/>
          </p:cNvGraphicFramePr>
          <p:nvPr>
            <p:extLst>
              <p:ext uri="{D42A27DB-BD31-4B8C-83A1-F6EECF244321}">
                <p14:modId xmlns:p14="http://schemas.microsoft.com/office/powerpoint/2010/main" val="639678770"/>
              </p:ext>
            </p:extLst>
          </p:nvPr>
        </p:nvGraphicFramePr>
        <p:xfrm>
          <a:off x="4577316" y="2263136"/>
          <a:ext cx="4566684" cy="1737364"/>
        </p:xfrm>
        <a:graphic>
          <a:graphicData uri="http://schemas.openxmlformats.org/drawingml/2006/table">
            <a:tbl>
              <a:tblPr/>
              <a:tblGrid>
                <a:gridCol w="4566684"/>
              </a:tblGrid>
              <a:tr h="1737364">
                <a:tc>
                  <a: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800" b="0" i="0" u="none" strike="noStrike" cap="none" normalizeH="0" baseline="0" dirty="0" smtClean="0">
                          <a:ln>
                            <a:noFill/>
                          </a:ln>
                          <a:solidFill>
                            <a:srgbClr val="263646"/>
                          </a:solidFill>
                          <a:effectLst/>
                          <a:latin typeface="Arial" charset="0"/>
                        </a:rPr>
                        <a:t>Team: Simulation Toolkit Development                   </a:t>
                      </a:r>
                      <a:r>
                        <a:rPr kumimoji="0" lang="en-US" sz="1100" b="1" i="0" u="none" strike="noStrike" cap="none" normalizeH="0" baseline="0" dirty="0" smtClean="0">
                          <a:ln>
                            <a:noFill/>
                          </a:ln>
                          <a:solidFill>
                            <a:srgbClr val="263646"/>
                          </a:solidFill>
                          <a:effectLst/>
                          <a:latin typeface="Arial" charset="0"/>
                        </a:rPr>
                        <a:t>Task Summary</a:t>
                      </a:r>
                      <a:endParaRPr kumimoji="0" lang="en-US" sz="1200" b="1" i="0" u="none" strike="noStrike" cap="none" normalizeH="0" baseline="0" dirty="0" smtClean="0">
                        <a:ln>
                          <a:noFill/>
                        </a:ln>
                        <a:solidFill>
                          <a:srgbClr val="263646"/>
                        </a:solidFill>
                        <a:effectLst/>
                        <a:latin typeface="Arial" charset="0"/>
                      </a:endParaRP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sz="800" b="0" i="0" u="none" strike="noStrike" cap="none" normalizeH="0" baseline="0" dirty="0" smtClean="0">
                        <a:ln>
                          <a:noFill/>
                        </a:ln>
                        <a:solidFill>
                          <a:srgbClr val="263646"/>
                        </a:solidFill>
                        <a:effectLst/>
                        <a:latin typeface="Arial" charset="0"/>
                      </a:endParaRP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800" b="0" i="0" u="none" strike="noStrike" cap="none" normalizeH="0" baseline="0" dirty="0" smtClean="0">
                          <a:ln>
                            <a:noFill/>
                          </a:ln>
                          <a:solidFill>
                            <a:srgbClr val="263646"/>
                          </a:solidFill>
                          <a:effectLst/>
                          <a:latin typeface="Arial" charset="0"/>
                        </a:rPr>
                        <a:t>                      New                         Continuing from FY16</a:t>
                      </a: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sz="800" b="0" i="0" u="none" strike="noStrike" cap="none" normalizeH="0" baseline="0" dirty="0" smtClean="0">
                        <a:ln>
                          <a:noFill/>
                        </a:ln>
                        <a:solidFill>
                          <a:srgbClr val="263646"/>
                        </a:solidFill>
                        <a:effectLst/>
                        <a:latin typeface="Arial" charset="0"/>
                      </a:endParaRP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800" b="0" i="0" u="none" strike="noStrike" cap="none" normalizeH="0" baseline="0" dirty="0" smtClean="0">
                          <a:ln>
                            <a:noFill/>
                          </a:ln>
                          <a:solidFill>
                            <a:srgbClr val="263646"/>
                          </a:solidFill>
                          <a:effectLst/>
                          <a:latin typeface="Arial" charset="0"/>
                        </a:rPr>
                        <a:t>Proposed FY17 Funding:  BETO _____  VTO_____</a:t>
                      </a: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sz="800" b="0" i="0" u="none" strike="noStrike" cap="none" normalizeH="0" baseline="0" dirty="0" smtClean="0">
                        <a:ln>
                          <a:noFill/>
                        </a:ln>
                        <a:solidFill>
                          <a:srgbClr val="263646"/>
                        </a:solidFill>
                        <a:effectLst/>
                        <a:latin typeface="Arial" charset="0"/>
                      </a:endParaRP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800" b="0" i="0" u="none" strike="noStrike" cap="none" normalizeH="0" baseline="0" dirty="0" smtClean="0">
                          <a:ln>
                            <a:noFill/>
                          </a:ln>
                          <a:solidFill>
                            <a:srgbClr val="263646"/>
                          </a:solidFill>
                          <a:effectLst/>
                          <a:latin typeface="Arial" charset="0"/>
                        </a:rPr>
                        <a:t>Lead PI (lab): Grout (NREL; </a:t>
                      </a:r>
                      <a:r>
                        <a:rPr kumimoji="0" lang="en-US" sz="800" b="0" i="0" u="none" strike="sngStrike" cap="none" normalizeH="0" baseline="0" dirty="0" smtClean="0">
                          <a:ln>
                            <a:noFill/>
                          </a:ln>
                          <a:solidFill>
                            <a:srgbClr val="263646"/>
                          </a:solidFill>
                          <a:effectLst/>
                          <a:latin typeface="Arial" charset="0"/>
                        </a:rPr>
                        <a:t>$250K </a:t>
                      </a:r>
                      <a:r>
                        <a:rPr kumimoji="0" lang="en-US" sz="800" b="0" i="0" u="none" strike="noStrike" cap="none" normalizeH="0" baseline="0" dirty="0" smtClean="0">
                          <a:ln>
                            <a:noFill/>
                          </a:ln>
                          <a:solidFill>
                            <a:srgbClr val="263646"/>
                          </a:solidFill>
                          <a:effectLst/>
                          <a:latin typeface="Arial" charset="0"/>
                        </a:rPr>
                        <a:t>$175K)</a:t>
                      </a: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sz="800" b="0" i="0" u="none" strike="noStrike" cap="none" normalizeH="0" baseline="0" dirty="0" smtClean="0">
                        <a:ln>
                          <a:noFill/>
                        </a:ln>
                        <a:solidFill>
                          <a:srgbClr val="263646"/>
                        </a:solidFill>
                        <a:effectLst/>
                        <a:latin typeface="Arial" charset="0"/>
                      </a:endParaRP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800" b="0" i="0" u="none" strike="noStrike" cap="none" normalizeH="0" baseline="0" dirty="0" smtClean="0">
                          <a:ln>
                            <a:noFill/>
                          </a:ln>
                          <a:solidFill>
                            <a:srgbClr val="263646"/>
                          </a:solidFill>
                          <a:effectLst/>
                          <a:latin typeface="Arial" charset="0"/>
                        </a:rPr>
                        <a:t>Participating Labs: LBNL(</a:t>
                      </a:r>
                      <a:r>
                        <a:rPr kumimoji="0" lang="en-US" sz="800" b="0" i="0" u="none" strike="sngStrike" cap="none" normalizeH="0" baseline="0" dirty="0" smtClean="0">
                          <a:ln>
                            <a:noFill/>
                          </a:ln>
                          <a:solidFill>
                            <a:srgbClr val="263646"/>
                          </a:solidFill>
                          <a:effectLst/>
                          <a:latin typeface="Arial" charset="0"/>
                        </a:rPr>
                        <a:t>250K</a:t>
                      </a:r>
                      <a:r>
                        <a:rPr kumimoji="0" lang="en-US" sz="800" b="0" i="0" u="none" strike="noStrike" cap="none" normalizeH="0" baseline="0" dirty="0" smtClean="0">
                          <a:ln>
                            <a:noFill/>
                          </a:ln>
                          <a:solidFill>
                            <a:srgbClr val="263646"/>
                          </a:solidFill>
                          <a:effectLst/>
                          <a:latin typeface="Arial" charset="0"/>
                        </a:rPr>
                        <a:t> $175K), SNL(</a:t>
                      </a:r>
                      <a:r>
                        <a:rPr kumimoji="0" lang="en-US" sz="800" b="0" i="0" u="none" strike="sngStrike" cap="none" normalizeH="0" baseline="0" dirty="0" smtClean="0">
                          <a:ln>
                            <a:noFill/>
                          </a:ln>
                          <a:solidFill>
                            <a:srgbClr val="263646"/>
                          </a:solidFill>
                          <a:effectLst/>
                          <a:latin typeface="Arial" charset="0"/>
                        </a:rPr>
                        <a:t>100K</a:t>
                      </a:r>
                      <a:r>
                        <a:rPr kumimoji="0" lang="en-US" sz="800" b="0" i="0" u="none" strike="noStrike" cap="none" normalizeH="0" baseline="0" dirty="0" smtClean="0">
                          <a:ln>
                            <a:noFill/>
                          </a:ln>
                          <a:solidFill>
                            <a:srgbClr val="263646"/>
                          </a:solidFill>
                          <a:effectLst/>
                          <a:latin typeface="Arial" charset="0"/>
                        </a:rPr>
                        <a:t>), ANL(</a:t>
                      </a:r>
                      <a:r>
                        <a:rPr kumimoji="0" lang="en-US" sz="800" b="0" i="0" u="none" strike="sngStrike" cap="none" normalizeH="0" baseline="0" dirty="0" smtClean="0">
                          <a:ln>
                            <a:noFill/>
                          </a:ln>
                          <a:solidFill>
                            <a:srgbClr val="263646"/>
                          </a:solidFill>
                          <a:effectLst/>
                          <a:latin typeface="Arial" charset="0"/>
                        </a:rPr>
                        <a:t>100K</a:t>
                      </a:r>
                      <a:r>
                        <a:rPr kumimoji="0" lang="en-US" sz="800" b="0" i="0" u="none" strike="noStrike" cap="none" normalizeH="0" baseline="0" dirty="0" smtClean="0">
                          <a:ln>
                            <a:noFill/>
                          </a:ln>
                          <a:solidFill>
                            <a:srgbClr val="263646"/>
                          </a:solidFill>
                          <a:effectLst/>
                          <a:latin typeface="Arial" charset="0"/>
                        </a:rPr>
                        <a:t>), LLNL (50K)</a:t>
                      </a: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800" b="0" i="0" u="none" strike="noStrike" cap="none" normalizeH="0" baseline="0" dirty="0" smtClean="0">
                          <a:ln>
                            <a:noFill/>
                          </a:ln>
                          <a:solidFill>
                            <a:srgbClr val="263646"/>
                          </a:solidFill>
                          <a:effectLst/>
                          <a:latin typeface="Arial" charset="0"/>
                        </a:rPr>
                        <a:t>    </a:t>
                      </a: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800" b="0" i="0" u="none" strike="noStrike" cap="none" normalizeH="0" baseline="0" dirty="0" smtClean="0">
                          <a:ln>
                            <a:noFill/>
                          </a:ln>
                          <a:solidFill>
                            <a:srgbClr val="263646"/>
                          </a:solidFill>
                          <a:effectLst/>
                          <a:latin typeface="Arial" charset="0"/>
                        </a:rPr>
                        <a:t>                              Thrust I                   Thrust II                   Relevant to Both</a:t>
                      </a: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sz="800" b="0" i="0" u="none" strike="noStrike" cap="none" normalizeH="0" baseline="0" dirty="0" smtClean="0">
                        <a:ln>
                          <a:noFill/>
                        </a:ln>
                        <a:solidFill>
                          <a:srgbClr val="263646"/>
                        </a:solidFill>
                        <a:effectLst/>
                        <a:latin typeface="Arial" charset="0"/>
                      </a:endParaRP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800" b="0" i="0" u="none" strike="noStrike" cap="none" normalizeH="0" baseline="0" dirty="0" smtClean="0">
                          <a:ln>
                            <a:noFill/>
                          </a:ln>
                          <a:solidFill>
                            <a:srgbClr val="263646"/>
                          </a:solidFill>
                          <a:effectLst/>
                          <a:latin typeface="Arial" charset="0"/>
                        </a:rPr>
                        <a:t>Priority:                 Base                        Margin                       Over Target </a:t>
                      </a:r>
                    </a:p>
                  </a:txBody>
                  <a:tcPr marT="34292" marB="34292" horzOverflow="overflow">
                    <a:lnL w="28575"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r>
            </a:tbl>
          </a:graphicData>
        </a:graphic>
      </p:graphicFrame>
      <p:graphicFrame>
        <p:nvGraphicFramePr>
          <p:cNvPr id="16" name="Group 71"/>
          <p:cNvGraphicFramePr>
            <a:graphicFrameLocks noGrp="1"/>
          </p:cNvGraphicFramePr>
          <p:nvPr>
            <p:extLst>
              <p:ext uri="{D42A27DB-BD31-4B8C-83A1-F6EECF244321}">
                <p14:modId xmlns:p14="http://schemas.microsoft.com/office/powerpoint/2010/main" val="3417282081"/>
              </p:ext>
            </p:extLst>
          </p:nvPr>
        </p:nvGraphicFramePr>
        <p:xfrm>
          <a:off x="23038" y="2663195"/>
          <a:ext cx="4548963" cy="2480306"/>
        </p:xfrm>
        <a:graphic>
          <a:graphicData uri="http://schemas.openxmlformats.org/drawingml/2006/table">
            <a:tbl>
              <a:tblPr/>
              <a:tblGrid>
                <a:gridCol w="4548963"/>
              </a:tblGrid>
              <a:tr h="2480306">
                <a:tc>
                  <a: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1050" b="1" i="0" u="sng" strike="noStrike" cap="none" normalizeH="0" baseline="0" dirty="0" smtClean="0">
                          <a:ln>
                            <a:noFill/>
                          </a:ln>
                          <a:solidFill>
                            <a:srgbClr val="263646"/>
                          </a:solidFill>
                          <a:effectLst/>
                          <a:latin typeface="Arial" charset="0"/>
                        </a:rPr>
                        <a:t>Milestones and Outcomes:</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050" b="0" i="0" u="none" strike="noStrike" cap="none" normalizeH="0" baseline="0" dirty="0" smtClean="0">
                          <a:ln>
                            <a:noFill/>
                          </a:ln>
                          <a:solidFill>
                            <a:srgbClr val="263646"/>
                          </a:solidFill>
                          <a:effectLst/>
                          <a:latin typeface="Arial" charset="0"/>
                        </a:rPr>
                        <a:t>FY17/Q1 Function ingesting key Co-Optima experimental/simulation performance data</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050" b="0" i="0" u="none" strike="noStrike" cap="none" normalizeH="0" baseline="0" dirty="0" smtClean="0">
                          <a:ln>
                            <a:noFill/>
                          </a:ln>
                          <a:solidFill>
                            <a:srgbClr val="263646"/>
                          </a:solidFill>
                          <a:effectLst/>
                          <a:latin typeface="Arial" charset="0"/>
                        </a:rPr>
                        <a:t>FY17/Q2 Set of key new test points</a:t>
                      </a: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1050" b="1" i="0" u="sng" strike="noStrike" cap="none" normalizeH="0" baseline="0" dirty="0" smtClean="0">
                          <a:ln>
                            <a:noFill/>
                          </a:ln>
                          <a:solidFill>
                            <a:srgbClr val="FF0000"/>
                          </a:solidFill>
                          <a:effectLst/>
                          <a:latin typeface="Arial" charset="0"/>
                        </a:rPr>
                        <a:t>Outcomes at Base Funding:</a:t>
                      </a:r>
                    </a:p>
                    <a:p>
                      <a:pPr marL="285750" marR="0" lvl="0" indent="-285750" algn="l" defTabSz="914400" rtl="0" eaLnBrk="1" fontAlgn="base" latinLnBrk="0" hangingPunct="1">
                        <a:lnSpc>
                          <a:spcPct val="100000"/>
                        </a:lnSpc>
                        <a:spcBef>
                          <a:spcPct val="0"/>
                        </a:spcBef>
                        <a:spcAft>
                          <a:spcPct val="0"/>
                        </a:spcAft>
                        <a:buClrTx/>
                        <a:buSzTx/>
                        <a:buFont typeface="Arial"/>
                        <a:buChar char="•"/>
                        <a:tabLst/>
                        <a:defRPr/>
                      </a:pPr>
                      <a:r>
                        <a:rPr kumimoji="0" lang="en-US" sz="1050" b="0" i="0" u="none" strike="noStrike" cap="none" normalizeH="0" baseline="0" dirty="0" smtClean="0">
                          <a:ln>
                            <a:noFill/>
                          </a:ln>
                          <a:solidFill>
                            <a:srgbClr val="FF0000"/>
                          </a:solidFill>
                          <a:effectLst/>
                          <a:latin typeface="Arial" charset="0"/>
                        </a:rPr>
                        <a:t>Improved Merit function based </a:t>
                      </a:r>
                      <a:r>
                        <a:rPr kumimoji="0" lang="en-US" sz="1050" b="0" i="0" u="none" strike="noStrike" cap="none" normalizeH="0" baseline="0" dirty="0" smtClean="0">
                          <a:ln>
                            <a:noFill/>
                          </a:ln>
                          <a:solidFill>
                            <a:srgbClr val="FF0000"/>
                          </a:solidFill>
                          <a:effectLst/>
                          <a:latin typeface="+mj-lt"/>
                        </a:rPr>
                        <a:t>on key engine data</a:t>
                      </a:r>
                    </a:p>
                    <a:p>
                      <a:pPr marL="285750" marR="0" lvl="0" indent="-285750" algn="l" defTabSz="914400" rtl="0" eaLnBrk="1" fontAlgn="base" latinLnBrk="0" hangingPunct="1">
                        <a:lnSpc>
                          <a:spcPct val="100000"/>
                        </a:lnSpc>
                        <a:spcBef>
                          <a:spcPct val="0"/>
                        </a:spcBef>
                        <a:spcAft>
                          <a:spcPct val="0"/>
                        </a:spcAft>
                        <a:buClrTx/>
                        <a:buSzTx/>
                        <a:buFont typeface="Arial"/>
                        <a:buChar char="•"/>
                        <a:tabLst/>
                        <a:defRPr/>
                      </a:pPr>
                      <a:r>
                        <a:rPr lang="en-US" sz="1050" kern="1200" dirty="0" smtClean="0">
                          <a:solidFill>
                            <a:srgbClr val="FF0000"/>
                          </a:solidFill>
                          <a:latin typeface="+mj-lt"/>
                          <a:ea typeface="+mn-ea"/>
                          <a:cs typeface="+mn-cs"/>
                        </a:rPr>
                        <a:t>Recommended new test points on basis of optimizer results with uncertainty</a:t>
                      </a:r>
                      <a:endParaRPr lang="en-US" sz="1050" kern="1200" dirty="0" smtClean="0">
                        <a:solidFill>
                          <a:srgbClr val="263646"/>
                        </a:solidFill>
                        <a:latin typeface="+mj-lt"/>
                        <a:ea typeface="+mn-ea"/>
                        <a:cs typeface="+mn-cs"/>
                      </a:endParaRPr>
                    </a:p>
                    <a:p>
                      <a:pPr marL="0" marR="0" lvl="0" indent="0" algn="l" defTabSz="914400" rtl="0" eaLnBrk="1" fontAlgn="base" latinLnBrk="0" hangingPunct="1">
                        <a:lnSpc>
                          <a:spcPct val="100000"/>
                        </a:lnSpc>
                        <a:spcBef>
                          <a:spcPct val="0"/>
                        </a:spcBef>
                        <a:spcAft>
                          <a:spcPct val="0"/>
                        </a:spcAft>
                        <a:buClrTx/>
                        <a:buSzTx/>
                        <a:buFont typeface="Arial"/>
                        <a:buNone/>
                        <a:tabLst/>
                        <a:defRPr/>
                      </a:pPr>
                      <a:r>
                        <a:rPr kumimoji="0" lang="en-US" sz="1050" b="1" i="0" u="sng" strike="noStrike" cap="none" normalizeH="0" baseline="0" dirty="0" smtClean="0">
                          <a:ln>
                            <a:noFill/>
                          </a:ln>
                          <a:solidFill>
                            <a:srgbClr val="263646"/>
                          </a:solidFill>
                          <a:effectLst/>
                          <a:latin typeface="Arial" charset="0"/>
                        </a:rPr>
                        <a:t>Margin:</a:t>
                      </a:r>
                    </a:p>
                    <a:p>
                      <a:pPr marL="285750" marR="0" lvl="0" indent="-285750" algn="l" defTabSz="914400" rtl="0" eaLnBrk="1" fontAlgn="base" latinLnBrk="0" hangingPunct="1">
                        <a:lnSpc>
                          <a:spcPct val="100000"/>
                        </a:lnSpc>
                        <a:spcBef>
                          <a:spcPct val="0"/>
                        </a:spcBef>
                        <a:spcAft>
                          <a:spcPct val="0"/>
                        </a:spcAft>
                        <a:buClrTx/>
                        <a:buSzTx/>
                        <a:buFont typeface="Arial"/>
                        <a:buChar char="•"/>
                        <a:tabLst/>
                        <a:defRPr/>
                      </a:pPr>
                      <a:r>
                        <a:rPr kumimoji="0" lang="en-US" sz="1050" b="1" i="0" u="none" strike="noStrike" cap="none" normalizeH="0" baseline="0" dirty="0" smtClean="0">
                          <a:ln>
                            <a:noFill/>
                          </a:ln>
                          <a:solidFill>
                            <a:srgbClr val="263646"/>
                          </a:solidFill>
                          <a:effectLst/>
                          <a:latin typeface="Arial" charset="0"/>
                        </a:rPr>
                        <a:t>Solid mathematical framework to refine engine experiment and simulation test matrix</a:t>
                      </a:r>
                      <a:r>
                        <a:rPr kumimoji="0" lang="en-US" sz="1050" b="0" i="0" u="none" strike="noStrike" cap="none" normalizeH="0" baseline="0" dirty="0" smtClean="0">
                          <a:ln>
                            <a:noFill/>
                          </a:ln>
                          <a:solidFill>
                            <a:srgbClr val="263646"/>
                          </a:solidFill>
                          <a:effectLst/>
                          <a:latin typeface="Arial" charset="0"/>
                        </a:rPr>
                        <a:t> for greatest impact on uncertainty reduction</a:t>
                      </a:r>
                    </a:p>
                    <a:p>
                      <a:pPr marL="285750" marR="0" lvl="0" indent="-285750" algn="l" defTabSz="914400" rtl="0" eaLnBrk="1" fontAlgn="base" latinLnBrk="0" hangingPunct="1">
                        <a:lnSpc>
                          <a:spcPct val="100000"/>
                        </a:lnSpc>
                        <a:spcBef>
                          <a:spcPct val="0"/>
                        </a:spcBef>
                        <a:spcAft>
                          <a:spcPct val="0"/>
                        </a:spcAft>
                        <a:buClrTx/>
                        <a:buSzTx/>
                        <a:buFont typeface="Arial"/>
                        <a:buChar char="•"/>
                        <a:tabLst/>
                        <a:defRPr/>
                      </a:pPr>
                      <a:r>
                        <a:rPr kumimoji="0" lang="en-US" sz="1050" b="0" i="0" u="none" strike="noStrike" cap="none" normalizeH="0" baseline="0" dirty="0" smtClean="0">
                          <a:ln>
                            <a:noFill/>
                          </a:ln>
                          <a:solidFill>
                            <a:srgbClr val="263646"/>
                          </a:solidFill>
                          <a:effectLst/>
                          <a:latin typeface="Arial" charset="0"/>
                        </a:rPr>
                        <a:t>Add additional data (</a:t>
                      </a:r>
                      <a:r>
                        <a:rPr kumimoji="0" lang="en-US" sz="1050" b="0" i="0" u="none" strike="noStrike" cap="none" normalizeH="0" baseline="0" dirty="0" err="1" smtClean="0">
                          <a:ln>
                            <a:noFill/>
                          </a:ln>
                          <a:solidFill>
                            <a:srgbClr val="263646"/>
                          </a:solidFill>
                          <a:effectLst/>
                          <a:latin typeface="Arial" charset="0"/>
                        </a:rPr>
                        <a:t>sim</a:t>
                      </a:r>
                      <a:r>
                        <a:rPr kumimoji="0" lang="en-US" sz="1050" b="0" i="0" u="none" strike="noStrike" cap="none" normalizeH="0" baseline="0" dirty="0" smtClean="0">
                          <a:ln>
                            <a:noFill/>
                          </a:ln>
                          <a:solidFill>
                            <a:srgbClr val="263646"/>
                          </a:solidFill>
                          <a:effectLst/>
                          <a:latin typeface="Arial" charset="0"/>
                        </a:rPr>
                        <a:t> and exp.) to merit function</a:t>
                      </a:r>
                    </a:p>
                    <a:p>
                      <a:pPr marL="285750" marR="0" lvl="0" indent="-285750" algn="l" defTabSz="914400" rtl="0" eaLnBrk="1" fontAlgn="base" latinLnBrk="0" hangingPunct="1">
                        <a:lnSpc>
                          <a:spcPct val="100000"/>
                        </a:lnSpc>
                        <a:spcBef>
                          <a:spcPct val="0"/>
                        </a:spcBef>
                        <a:spcAft>
                          <a:spcPct val="0"/>
                        </a:spcAft>
                        <a:buClrTx/>
                        <a:buSzTx/>
                        <a:buFont typeface="Arial"/>
                        <a:buChar char="•"/>
                        <a:tabLst/>
                        <a:defRPr/>
                      </a:pPr>
                      <a:r>
                        <a:rPr kumimoji="0" lang="en-US" sz="1050" b="0" i="0" u="none" strike="noStrike" cap="none" normalizeH="0" baseline="0" dirty="0" smtClean="0">
                          <a:ln>
                            <a:noFill/>
                          </a:ln>
                          <a:solidFill>
                            <a:srgbClr val="263646"/>
                          </a:solidFill>
                          <a:effectLst/>
                          <a:latin typeface="Arial" charset="0"/>
                        </a:rPr>
                        <a:t>Coupling to 0D kinetics solve to use non-linear blending models based on surrogate fuels</a:t>
                      </a:r>
                    </a:p>
                  </a:txBody>
                  <a:tcPr marT="34292" marB="34292" horzOverflow="overflow">
                    <a:lnL w="28575"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r>
            </a:tbl>
          </a:graphicData>
        </a:graphic>
      </p:graphicFrame>
      <p:graphicFrame>
        <p:nvGraphicFramePr>
          <p:cNvPr id="17" name="Group 71"/>
          <p:cNvGraphicFramePr>
            <a:graphicFrameLocks noGrp="1"/>
          </p:cNvGraphicFramePr>
          <p:nvPr>
            <p:extLst>
              <p:ext uri="{D42A27DB-BD31-4B8C-83A1-F6EECF244321}">
                <p14:modId xmlns:p14="http://schemas.microsoft.com/office/powerpoint/2010/main" val="3983545082"/>
              </p:ext>
            </p:extLst>
          </p:nvPr>
        </p:nvGraphicFramePr>
        <p:xfrm>
          <a:off x="4572000" y="4000500"/>
          <a:ext cx="4572000" cy="1143000"/>
        </p:xfrm>
        <a:graphic>
          <a:graphicData uri="http://schemas.openxmlformats.org/drawingml/2006/table">
            <a:tbl>
              <a:tblPr/>
              <a:tblGrid>
                <a:gridCol w="4572000"/>
              </a:tblGrid>
              <a:tr h="1143000">
                <a:tc>
                  <a: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800" b="1" i="0" u="sng" strike="noStrike" cap="none" normalizeH="0" baseline="0" dirty="0" smtClean="0">
                          <a:ln>
                            <a:noFill/>
                          </a:ln>
                          <a:solidFill>
                            <a:srgbClr val="263646"/>
                          </a:solidFill>
                          <a:effectLst/>
                          <a:latin typeface="Arial" charset="0"/>
                        </a:rPr>
                        <a:t>Budget:</a:t>
                      </a: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sz="800" b="1" i="0" u="sng" strike="noStrike" cap="none" normalizeH="0" baseline="0" dirty="0" smtClean="0">
                        <a:ln>
                          <a:noFill/>
                        </a:ln>
                        <a:solidFill>
                          <a:srgbClr val="263646"/>
                        </a:solidFill>
                        <a:effectLst/>
                        <a:latin typeface="Arial" charset="0"/>
                      </a:endParaRP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sz="800" b="1" i="0" u="sng" strike="noStrike" cap="none" normalizeH="0" baseline="0" dirty="0" smtClean="0">
                        <a:ln>
                          <a:noFill/>
                        </a:ln>
                        <a:solidFill>
                          <a:srgbClr val="263646"/>
                        </a:solidFill>
                        <a:effectLst/>
                        <a:latin typeface="Arial" charset="0"/>
                      </a:endParaRPr>
                    </a:p>
                  </a:txBody>
                  <a:tcPr marT="34292" marB="34292" horzOverflow="overflow">
                    <a:lnL w="28575"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r>
            </a:tbl>
          </a:graphicData>
        </a:graphic>
      </p:graphicFrame>
      <p:sp>
        <p:nvSpPr>
          <p:cNvPr id="18" name="Rectangle 17"/>
          <p:cNvSpPr/>
          <p:nvPr/>
        </p:nvSpPr>
        <p:spPr>
          <a:xfrm>
            <a:off x="5943600" y="2571749"/>
            <a:ext cx="152400" cy="114300"/>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a:spLocks noChangeAspect="1"/>
          </p:cNvSpPr>
          <p:nvPr/>
        </p:nvSpPr>
        <p:spPr>
          <a:xfrm>
            <a:off x="5029200" y="2571749"/>
            <a:ext cx="152400" cy="114300"/>
          </a:xfrm>
          <a:prstGeom prst="rect">
            <a:avLst/>
          </a:prstGeom>
          <a:solidFill>
            <a:schemeClr val="tx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5257800" y="3543299"/>
            <a:ext cx="152400" cy="114300"/>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6172200" y="3543299"/>
            <a:ext cx="152400" cy="114300"/>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7086600" y="3543299"/>
            <a:ext cx="152400" cy="114300"/>
          </a:xfrm>
          <a:prstGeom prst="rect">
            <a:avLst/>
          </a:prstGeom>
          <a:solidFill>
            <a:schemeClr val="bg2"/>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5257800" y="3829049"/>
            <a:ext cx="152400" cy="114300"/>
          </a:xfrm>
          <a:prstGeom prst="rect">
            <a:avLst/>
          </a:prstGeom>
          <a:solidFill>
            <a:srgbClr val="FF0000"/>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6172200" y="3829049"/>
            <a:ext cx="152400" cy="114300"/>
          </a:xfrm>
          <a:prstGeom prst="rect">
            <a:avLst/>
          </a:prstGeom>
          <a:solidFill>
            <a:schemeClr val="bg2"/>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7086600" y="3829049"/>
            <a:ext cx="152400" cy="114300"/>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3"/>
          <p:cNvGraphicFramePr>
            <a:graphicFrameLocks noGrp="1"/>
          </p:cNvGraphicFramePr>
          <p:nvPr>
            <p:extLst>
              <p:ext uri="{D42A27DB-BD31-4B8C-83A1-F6EECF244321}">
                <p14:modId xmlns:p14="http://schemas.microsoft.com/office/powerpoint/2010/main" val="905495308"/>
              </p:ext>
            </p:extLst>
          </p:nvPr>
        </p:nvGraphicFramePr>
        <p:xfrm>
          <a:off x="4572001" y="4232565"/>
          <a:ext cx="4571999" cy="918210"/>
        </p:xfrm>
        <a:graphic>
          <a:graphicData uri="http://schemas.openxmlformats.org/drawingml/2006/table">
            <a:tbl>
              <a:tblPr firstRow="1" bandRow="1">
                <a:tableStyleId>{17292A2E-F333-43FB-9621-5CBBE7FDCDCB}</a:tableStyleId>
              </a:tblPr>
              <a:tblGrid>
                <a:gridCol w="914400"/>
                <a:gridCol w="914400"/>
                <a:gridCol w="914400"/>
                <a:gridCol w="914400"/>
                <a:gridCol w="914399"/>
              </a:tblGrid>
              <a:tr h="278130">
                <a:tc>
                  <a:txBody>
                    <a:bodyPr/>
                    <a:lstStyle/>
                    <a:p>
                      <a:r>
                        <a:rPr lang="en-US" sz="800" dirty="0" smtClean="0">
                          <a:solidFill>
                            <a:schemeClr val="tx2"/>
                          </a:solidFill>
                        </a:rPr>
                        <a:t>Project</a:t>
                      </a:r>
                      <a:endParaRPr lang="en-US" sz="800" dirty="0">
                        <a:solidFill>
                          <a:schemeClr val="tx2"/>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FF"/>
                    </a:solidFill>
                  </a:tcPr>
                </a:tc>
                <a:tc>
                  <a:txBody>
                    <a:bodyPr/>
                    <a:lstStyle/>
                    <a:p>
                      <a:r>
                        <a:rPr lang="en-US" sz="800" dirty="0" smtClean="0">
                          <a:solidFill>
                            <a:schemeClr val="tx2"/>
                          </a:solidFill>
                        </a:rPr>
                        <a:t>FY16</a:t>
                      </a:r>
                      <a:endParaRPr lang="en-US" sz="800" dirty="0">
                        <a:solidFill>
                          <a:schemeClr val="tx2"/>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FF"/>
                    </a:solidFill>
                  </a:tcPr>
                </a:tc>
                <a:tc>
                  <a:txBody>
                    <a:bodyPr/>
                    <a:lstStyle/>
                    <a:p>
                      <a:r>
                        <a:rPr lang="en-US" sz="800" dirty="0" smtClean="0">
                          <a:solidFill>
                            <a:schemeClr val="tx2"/>
                          </a:solidFill>
                        </a:rPr>
                        <a:t>FY17</a:t>
                      </a:r>
                      <a:endParaRPr lang="en-US" sz="800" dirty="0">
                        <a:solidFill>
                          <a:schemeClr val="tx2"/>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FF"/>
                    </a:solidFill>
                  </a:tcPr>
                </a:tc>
                <a:tc>
                  <a:txBody>
                    <a:bodyPr/>
                    <a:lstStyle/>
                    <a:p>
                      <a:r>
                        <a:rPr lang="en-US" sz="800" dirty="0" smtClean="0">
                          <a:solidFill>
                            <a:schemeClr val="tx2"/>
                          </a:solidFill>
                        </a:rPr>
                        <a:t>FY18</a:t>
                      </a:r>
                      <a:endParaRPr lang="en-US" sz="800" dirty="0">
                        <a:solidFill>
                          <a:schemeClr val="tx2"/>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FF"/>
                    </a:solidFill>
                  </a:tcPr>
                </a:tc>
                <a:tc>
                  <a:txBody>
                    <a:bodyPr/>
                    <a:lstStyle/>
                    <a:p>
                      <a:r>
                        <a:rPr lang="en-US" sz="800" dirty="0" smtClean="0">
                          <a:solidFill>
                            <a:schemeClr val="tx2"/>
                          </a:solidFill>
                        </a:rPr>
                        <a:t>FY19</a:t>
                      </a:r>
                      <a:endParaRPr lang="en-US" sz="800" dirty="0">
                        <a:solidFill>
                          <a:schemeClr val="tx2"/>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FF"/>
                    </a:solidFill>
                  </a:tcPr>
                </a:tc>
              </a:tr>
              <a:tr h="320040">
                <a:tc>
                  <a:txBody>
                    <a:bodyPr/>
                    <a:lstStyle/>
                    <a:p>
                      <a:r>
                        <a:rPr lang="en-US" sz="800" dirty="0" smtClean="0">
                          <a:solidFill>
                            <a:srgbClr val="263646"/>
                          </a:solidFill>
                        </a:rPr>
                        <a:t>VTO</a:t>
                      </a:r>
                      <a:endParaRPr lang="en-US" sz="800" dirty="0">
                        <a:solidFill>
                          <a:srgbClr val="263646"/>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800" dirty="0" smtClean="0">
                          <a:solidFill>
                            <a:srgbClr val="263646"/>
                          </a:solidFill>
                        </a:rPr>
                        <a:t>-</a:t>
                      </a:r>
                      <a:endParaRPr lang="en-US" sz="800" dirty="0">
                        <a:solidFill>
                          <a:srgbClr val="263646"/>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800" dirty="0" smtClean="0">
                          <a:solidFill>
                            <a:srgbClr val="FF0000"/>
                          </a:solidFill>
                        </a:rPr>
                        <a:t>B: $325K</a:t>
                      </a:r>
                    </a:p>
                    <a:p>
                      <a:r>
                        <a:rPr lang="en-US" sz="800" dirty="0" smtClean="0">
                          <a:solidFill>
                            <a:srgbClr val="263646"/>
                          </a:solidFill>
                        </a:rPr>
                        <a:t>M: $750K</a:t>
                      </a:r>
                      <a:endParaRPr lang="en-US" sz="800" dirty="0">
                        <a:solidFill>
                          <a:srgbClr val="263646"/>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800" dirty="0" smtClean="0">
                          <a:solidFill>
                            <a:srgbClr val="263646"/>
                          </a:solidFill>
                        </a:rPr>
                        <a:t>TBD</a:t>
                      </a:r>
                      <a:endParaRPr lang="en-US" sz="800" dirty="0">
                        <a:solidFill>
                          <a:srgbClr val="263646"/>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800" dirty="0" smtClean="0">
                          <a:solidFill>
                            <a:srgbClr val="263646"/>
                          </a:solidFill>
                        </a:rPr>
                        <a:t>TBD</a:t>
                      </a:r>
                      <a:endParaRPr lang="en-US" sz="800" dirty="0">
                        <a:solidFill>
                          <a:srgbClr val="263646"/>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20040">
                <a:tc>
                  <a:txBody>
                    <a:bodyPr/>
                    <a:lstStyle/>
                    <a:p>
                      <a:r>
                        <a:rPr lang="en-US" sz="800" dirty="0" smtClean="0">
                          <a:solidFill>
                            <a:srgbClr val="263646"/>
                          </a:solidFill>
                        </a:rPr>
                        <a:t>Project Type</a:t>
                      </a:r>
                      <a:endParaRPr lang="en-US" sz="800" dirty="0">
                        <a:solidFill>
                          <a:srgbClr val="263646"/>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r>
                        <a:rPr lang="en-US" sz="800" dirty="0" smtClean="0">
                          <a:solidFill>
                            <a:srgbClr val="263646"/>
                          </a:solidFill>
                        </a:rPr>
                        <a:t>Directed</a:t>
                      </a:r>
                      <a:endParaRPr lang="en-US" sz="800" dirty="0">
                        <a:solidFill>
                          <a:srgbClr val="263646"/>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sz="1100" dirty="0"/>
                    </a:p>
                  </a:txBody>
                  <a:tcPr/>
                </a:tc>
                <a:tc>
                  <a:txBody>
                    <a:bodyPr/>
                    <a:lstStyle/>
                    <a:p>
                      <a:r>
                        <a:rPr lang="en-US" sz="800" dirty="0" smtClean="0">
                          <a:solidFill>
                            <a:srgbClr val="263646"/>
                          </a:solidFill>
                        </a:rPr>
                        <a:t>Project Status</a:t>
                      </a:r>
                      <a:endParaRPr lang="en-US" sz="800" dirty="0">
                        <a:solidFill>
                          <a:srgbClr val="263646"/>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800" dirty="0" smtClean="0">
                          <a:solidFill>
                            <a:srgbClr val="263646"/>
                          </a:solidFill>
                        </a:rPr>
                        <a:t>Continuing</a:t>
                      </a:r>
                      <a:endParaRPr lang="en-US" sz="800" dirty="0">
                        <a:solidFill>
                          <a:srgbClr val="263646"/>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graphicFrame>
        <p:nvGraphicFramePr>
          <p:cNvPr id="26" name="Group 71"/>
          <p:cNvGraphicFramePr>
            <a:graphicFrameLocks noGrp="1"/>
          </p:cNvGraphicFramePr>
          <p:nvPr>
            <p:extLst>
              <p:ext uri="{D42A27DB-BD31-4B8C-83A1-F6EECF244321}">
                <p14:modId xmlns:p14="http://schemas.microsoft.com/office/powerpoint/2010/main" val="1037964585"/>
              </p:ext>
            </p:extLst>
          </p:nvPr>
        </p:nvGraphicFramePr>
        <p:xfrm>
          <a:off x="4571999" y="514346"/>
          <a:ext cx="4572002" cy="1748790"/>
        </p:xfrm>
        <a:graphic>
          <a:graphicData uri="http://schemas.openxmlformats.org/drawingml/2006/table">
            <a:tbl>
              <a:tblPr/>
              <a:tblGrid>
                <a:gridCol w="4572002"/>
              </a:tblGrid>
              <a:tr h="1748790">
                <a:tc>
                  <a:txBody>
                    <a:bodyPr/>
                    <a:lstStyle/>
                    <a:p>
                      <a:pPr marL="0" lvl="0" indent="0">
                        <a:buFont typeface="+mj-lt"/>
                        <a:buNone/>
                      </a:pPr>
                      <a:r>
                        <a:rPr lang="en-US" sz="1000" b="1" kern="1200" dirty="0" smtClean="0">
                          <a:solidFill>
                            <a:srgbClr val="263646"/>
                          </a:solidFill>
                          <a:effectLst/>
                          <a:latin typeface="+mn-lt"/>
                          <a:ea typeface="+mn-ea"/>
                          <a:cs typeface="+mn-cs"/>
                        </a:rPr>
                        <a:t>Key link to FY17 Research Thrusts </a:t>
                      </a:r>
                      <a:r>
                        <a:rPr lang="en-US" sz="1000" b="0" kern="1200" dirty="0" smtClean="0">
                          <a:solidFill>
                            <a:srgbClr val="263646"/>
                          </a:solidFill>
                          <a:effectLst/>
                          <a:latin typeface="+mn-lt"/>
                          <a:ea typeface="+mn-ea"/>
                          <a:cs typeface="+mn-cs"/>
                        </a:rPr>
                        <a:t>Closely</a:t>
                      </a:r>
                      <a:r>
                        <a:rPr lang="en-US" sz="1000" b="0" kern="1200" baseline="0" dirty="0" smtClean="0">
                          <a:solidFill>
                            <a:srgbClr val="263646"/>
                          </a:solidFill>
                          <a:effectLst/>
                          <a:latin typeface="+mn-lt"/>
                          <a:ea typeface="+mn-ea"/>
                          <a:cs typeface="+mn-cs"/>
                        </a:rPr>
                        <a:t> linked to thrusts #1 (development of Thrust 1 merit function), #3 (critical input for co-optimizer), #6 (unifying framework to coordinate engine experimental and simulation data, develop optimal test points to develop understanding and reduce uncertainty). </a:t>
                      </a:r>
                      <a:endParaRPr lang="en-US" sz="1000" b="1" kern="1200" dirty="0" smtClean="0">
                        <a:solidFill>
                          <a:srgbClr val="263646"/>
                        </a:solidFill>
                        <a:effectLst/>
                        <a:latin typeface="+mn-lt"/>
                        <a:ea typeface="+mn-ea"/>
                        <a:cs typeface="+mn-cs"/>
                      </a:endParaRPr>
                    </a:p>
                    <a:p>
                      <a:pPr marL="0" lvl="0" indent="0">
                        <a:buFont typeface="+mj-lt"/>
                        <a:buNone/>
                      </a:pPr>
                      <a:endParaRPr lang="en-US" sz="1000" b="1" kern="1200" dirty="0" smtClean="0">
                        <a:solidFill>
                          <a:srgbClr val="263646"/>
                        </a:solidFill>
                        <a:effectLst/>
                        <a:latin typeface="+mn-lt"/>
                        <a:ea typeface="+mn-ea"/>
                        <a:cs typeface="+mn-cs"/>
                      </a:endParaRPr>
                    </a:p>
                    <a:p>
                      <a:pPr marL="0" lvl="0" indent="0">
                        <a:buFont typeface="+mj-lt"/>
                        <a:buNone/>
                      </a:pPr>
                      <a:r>
                        <a:rPr lang="en-US" sz="1000" b="1" kern="1200" dirty="0" smtClean="0">
                          <a:solidFill>
                            <a:srgbClr val="263646"/>
                          </a:solidFill>
                          <a:effectLst/>
                          <a:latin typeface="+mn-lt"/>
                          <a:ea typeface="+mn-ea"/>
                          <a:cs typeface="+mn-cs"/>
                        </a:rPr>
                        <a:t>Key links to other teams </a:t>
                      </a:r>
                      <a:r>
                        <a:rPr lang="en-US" sz="1000" b="0" kern="1200" dirty="0" smtClean="0">
                          <a:solidFill>
                            <a:srgbClr val="263646"/>
                          </a:solidFill>
                          <a:effectLst/>
                          <a:latin typeface="+mn-lt"/>
                          <a:ea typeface="+mn-ea"/>
                          <a:cs typeface="+mn-cs"/>
                        </a:rPr>
                        <a:t>AED</a:t>
                      </a:r>
                      <a:r>
                        <a:rPr lang="en-US" sz="1000" b="0" kern="1200" baseline="0" dirty="0" smtClean="0">
                          <a:solidFill>
                            <a:srgbClr val="263646"/>
                          </a:solidFill>
                          <a:effectLst/>
                          <a:latin typeface="+mn-lt"/>
                          <a:ea typeface="+mn-ea"/>
                          <a:cs typeface="+mn-cs"/>
                        </a:rPr>
                        <a:t> and TD (data inputs, new test points output ) and FP/LGGF (identification of optimal fuel structures)</a:t>
                      </a:r>
                    </a:p>
                  </a:txBody>
                  <a:tcPr marT="34292" marB="34292" horzOverflow="overflow">
                    <a:lnL w="28575"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r>
            </a:tbl>
          </a:graphicData>
        </a:graphic>
      </p:graphicFrame>
    </p:spTree>
    <p:extLst>
      <p:ext uri="{BB962C8B-B14F-4D97-AF65-F5344CB8AC3E}">
        <p14:creationId xmlns:p14="http://schemas.microsoft.com/office/powerpoint/2010/main" val="216282117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Developing an engine merit function</a:t>
            </a:r>
            <a:endParaRPr lang="en-US" dirty="0"/>
          </a:p>
        </p:txBody>
      </p:sp>
      <p:sp>
        <p:nvSpPr>
          <p:cNvPr id="3" name="Subtitle 2"/>
          <p:cNvSpPr>
            <a:spLocks noGrp="1"/>
          </p:cNvSpPr>
          <p:nvPr>
            <p:ph type="subTitle" idx="1"/>
          </p:nvPr>
        </p:nvSpPr>
        <p:spPr/>
        <p:txBody>
          <a:bodyPr/>
          <a:lstStyle/>
          <a:p>
            <a:endParaRPr lang="en-US"/>
          </a:p>
        </p:txBody>
      </p:sp>
      <p:sp>
        <p:nvSpPr>
          <p:cNvPr id="4" name="Content Placeholder 3"/>
          <p:cNvSpPr>
            <a:spLocks noGrp="1"/>
          </p:cNvSpPr>
          <p:nvPr>
            <p:ph idx="13"/>
          </p:nvPr>
        </p:nvSpPr>
        <p:spPr/>
        <p:txBody>
          <a:bodyPr/>
          <a:lstStyle/>
          <a:p>
            <a:r>
              <a:rPr lang="en-US" dirty="0" smtClean="0"/>
              <a:t>Need to collect engine test data that probes relationship between properties and performance</a:t>
            </a:r>
          </a:p>
          <a:p>
            <a:endParaRPr lang="en-US" dirty="0"/>
          </a:p>
          <a:p>
            <a:r>
              <a:rPr lang="en-US" dirty="0" smtClean="0"/>
              <a:t>Sweep out surface of maximum engine efficiency obtainable for a given property set </a:t>
            </a:r>
          </a:p>
          <a:p>
            <a:endParaRPr lang="en-US" dirty="0"/>
          </a:p>
          <a:p>
            <a:r>
              <a:rPr lang="en-US" dirty="0" smtClean="0"/>
              <a:t>Embedded optimization problem where engine operating parameters (spark timing, boost, CR, </a:t>
            </a:r>
            <a:r>
              <a:rPr lang="en-US" dirty="0" err="1" smtClean="0"/>
              <a:t>etc</a:t>
            </a:r>
            <a:r>
              <a:rPr lang="en-US" dirty="0" smtClean="0"/>
              <a:t>) are tuned for best performance</a:t>
            </a:r>
          </a:p>
          <a:p>
            <a:endParaRPr lang="en-US" dirty="0"/>
          </a:p>
          <a:p>
            <a:r>
              <a:rPr lang="en-US" dirty="0" smtClean="0"/>
              <a:t>Part load points also important to get drive cycle efficiency merit</a:t>
            </a:r>
            <a:endParaRPr lang="en-US" dirty="0"/>
          </a:p>
        </p:txBody>
      </p:sp>
      <p:sp>
        <p:nvSpPr>
          <p:cNvPr id="5" name="Slide Number Placeholder 4"/>
          <p:cNvSpPr>
            <a:spLocks noGrp="1"/>
          </p:cNvSpPr>
          <p:nvPr>
            <p:ph type="sldNum" sz="quarter" idx="4"/>
          </p:nvPr>
        </p:nvSpPr>
        <p:spPr/>
        <p:txBody>
          <a:bodyPr/>
          <a:lstStyle/>
          <a:p>
            <a:pPr>
              <a:defRPr/>
            </a:pPr>
            <a:fld id="{41D9AC72-C73D-4F41-815E-0FE3F47C5FF0}" type="slidenum">
              <a:rPr lang="en-US" smtClean="0"/>
              <a:pPr>
                <a:defRPr/>
              </a:pPr>
              <a:t>19</a:t>
            </a:fld>
            <a:endParaRPr lang="en-US" dirty="0"/>
          </a:p>
        </p:txBody>
      </p:sp>
    </p:spTree>
    <p:extLst>
      <p:ext uri="{BB962C8B-B14F-4D97-AF65-F5344CB8AC3E}">
        <p14:creationId xmlns:p14="http://schemas.microsoft.com/office/powerpoint/2010/main" val="371366577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Overview and design goals</a:t>
            </a:r>
            <a:endParaRPr lang="en-US" dirty="0"/>
          </a:p>
        </p:txBody>
      </p:sp>
      <p:sp>
        <p:nvSpPr>
          <p:cNvPr id="4" name="Content Placeholder 3"/>
          <p:cNvSpPr>
            <a:spLocks noGrp="1"/>
          </p:cNvSpPr>
          <p:nvPr>
            <p:ph idx="13"/>
          </p:nvPr>
        </p:nvSpPr>
        <p:spPr>
          <a:xfrm>
            <a:off x="683568" y="1059582"/>
            <a:ext cx="7776864" cy="3168352"/>
          </a:xfrm>
        </p:spPr>
        <p:txBody>
          <a:bodyPr/>
          <a:lstStyle/>
          <a:p>
            <a:r>
              <a:rPr lang="en-US" dirty="0" smtClean="0"/>
              <a:t>Evaluate the merit of an arbitrary combination of biofuel pure components and traditional refinery </a:t>
            </a:r>
            <a:r>
              <a:rPr lang="en-US" dirty="0" err="1" smtClean="0"/>
              <a:t>blendstocks</a:t>
            </a:r>
            <a:r>
              <a:rPr lang="en-US" dirty="0" smtClean="0"/>
              <a:t> </a:t>
            </a:r>
          </a:p>
          <a:p>
            <a:endParaRPr lang="en-US" dirty="0"/>
          </a:p>
          <a:p>
            <a:r>
              <a:rPr lang="en-US" dirty="0" smtClean="0"/>
              <a:t>Import constituent property values from the fuel properties database</a:t>
            </a:r>
          </a:p>
          <a:p>
            <a:endParaRPr lang="en-US" dirty="0"/>
          </a:p>
          <a:p>
            <a:r>
              <a:rPr lang="en-US" dirty="0" smtClean="0"/>
              <a:t>Import integer (bin) metrics from market transformation and ASSERT analysis</a:t>
            </a:r>
          </a:p>
          <a:p>
            <a:endParaRPr lang="en-US" dirty="0"/>
          </a:p>
          <a:p>
            <a:r>
              <a:rPr lang="en-US" dirty="0" smtClean="0"/>
              <a:t>Identify the composition of constituents that maximizes merit for a specified cost constraint</a:t>
            </a:r>
          </a:p>
          <a:p>
            <a:endParaRPr lang="en-US" dirty="0"/>
          </a:p>
          <a:p>
            <a:r>
              <a:rPr lang="en-US" dirty="0" smtClean="0"/>
              <a:t>Be extensible to highly non-linear blending models as well as accounting for uncertainty in blending or merit function</a:t>
            </a:r>
            <a:endParaRPr lang="en-US" dirty="0"/>
          </a:p>
        </p:txBody>
      </p:sp>
      <p:sp>
        <p:nvSpPr>
          <p:cNvPr id="5" name="Slide Number Placeholder 4"/>
          <p:cNvSpPr>
            <a:spLocks noGrp="1"/>
          </p:cNvSpPr>
          <p:nvPr>
            <p:ph type="sldNum" sz="quarter" idx="4"/>
          </p:nvPr>
        </p:nvSpPr>
        <p:spPr/>
        <p:txBody>
          <a:bodyPr/>
          <a:lstStyle/>
          <a:p>
            <a:pPr>
              <a:defRPr/>
            </a:pPr>
            <a:fld id="{41D9AC72-C73D-4F41-815E-0FE3F47C5FF0}" type="slidenum">
              <a:rPr lang="en-US" smtClean="0"/>
              <a:pPr>
                <a:defRPr/>
              </a:pPr>
              <a:t>2</a:t>
            </a:fld>
            <a:endParaRPr lang="en-US" dirty="0"/>
          </a:p>
        </p:txBody>
      </p:sp>
    </p:spTree>
    <p:extLst>
      <p:ext uri="{BB962C8B-B14F-4D97-AF65-F5344CB8AC3E}">
        <p14:creationId xmlns:p14="http://schemas.microsoft.com/office/powerpoint/2010/main" val="3730718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Developing an engine merit function</a:t>
            </a:r>
            <a:endParaRPr lang="en-US" dirty="0"/>
          </a:p>
        </p:txBody>
      </p:sp>
      <p:sp>
        <p:nvSpPr>
          <p:cNvPr id="4" name="Content Placeholder 3"/>
          <p:cNvSpPr>
            <a:spLocks noGrp="1"/>
          </p:cNvSpPr>
          <p:nvPr>
            <p:ph idx="13"/>
          </p:nvPr>
        </p:nvSpPr>
        <p:spPr>
          <a:xfrm>
            <a:off x="683568" y="915566"/>
            <a:ext cx="7776864" cy="3744416"/>
          </a:xfrm>
        </p:spPr>
        <p:txBody>
          <a:bodyPr/>
          <a:lstStyle/>
          <a:p>
            <a:r>
              <a:rPr lang="is-IS" dirty="0"/>
              <a:t>Need to identify what the function engine/simulations observe is and how it maps to merit function</a:t>
            </a:r>
          </a:p>
          <a:p>
            <a:endParaRPr lang="en-US" dirty="0" smtClean="0"/>
          </a:p>
          <a:p>
            <a:r>
              <a:rPr lang="is-IS" dirty="0" smtClean="0"/>
              <a:t>Engine experiments – cloud of points in property space for various engines and operating conditions</a:t>
            </a:r>
          </a:p>
          <a:p>
            <a:r>
              <a:rPr lang="is-IS" dirty="0" smtClean="0"/>
              <a:t>Simulation experiments – sensitivities at same (?)  conditions</a:t>
            </a:r>
          </a:p>
          <a:p>
            <a:endParaRPr lang="is-IS" dirty="0"/>
          </a:p>
          <a:p>
            <a:r>
              <a:rPr lang="is-IS" dirty="0" smtClean="0"/>
              <a:t>Varying fidelity of things we could </a:t>
            </a:r>
          </a:p>
          <a:p>
            <a:pPr marL="285750" indent="-285750">
              <a:buFont typeface="Arial"/>
              <a:buChar char="•"/>
            </a:pPr>
            <a:r>
              <a:rPr lang="is-IS" dirty="0" smtClean="0"/>
              <a:t>Curve fit / regression for functional form</a:t>
            </a:r>
          </a:p>
          <a:p>
            <a:pPr marL="285750" indent="-285750">
              <a:buFont typeface="Arial"/>
              <a:buChar char="•"/>
            </a:pPr>
            <a:r>
              <a:rPr lang="is-IS" dirty="0" smtClean="0"/>
              <a:t>Bayesian UQ/UP</a:t>
            </a:r>
          </a:p>
          <a:p>
            <a:pPr marL="285750" indent="-285750">
              <a:buFont typeface="Arial"/>
              <a:buChar char="•"/>
            </a:pPr>
            <a:r>
              <a:rPr lang="is-IS" dirty="0" smtClean="0"/>
              <a:t>Feed into stochastic optimization</a:t>
            </a:r>
          </a:p>
          <a:p>
            <a:pPr marL="285750" indent="-285750">
              <a:buFont typeface="Arial"/>
              <a:buChar char="•"/>
            </a:pPr>
            <a:r>
              <a:rPr lang="is-IS" dirty="0" smtClean="0"/>
              <a:t>Identify test points that would constrain optimization (possibly not relevant for general engine development)</a:t>
            </a:r>
          </a:p>
          <a:p>
            <a:pPr marL="285750" indent="-285750">
              <a:buFont typeface="Arial"/>
              <a:buChar char="•"/>
            </a:pPr>
            <a:endParaRPr lang="is-IS" dirty="0" smtClean="0"/>
          </a:p>
          <a:p>
            <a:endParaRPr lang="en-US" dirty="0" smtClean="0"/>
          </a:p>
          <a:p>
            <a:endParaRPr lang="en-US" dirty="0" smtClean="0"/>
          </a:p>
          <a:p>
            <a:endParaRPr lang="en-US" dirty="0" smtClean="0"/>
          </a:p>
        </p:txBody>
      </p:sp>
      <p:sp>
        <p:nvSpPr>
          <p:cNvPr id="5" name="Slide Number Placeholder 4"/>
          <p:cNvSpPr>
            <a:spLocks noGrp="1"/>
          </p:cNvSpPr>
          <p:nvPr>
            <p:ph type="sldNum" sz="quarter" idx="4"/>
          </p:nvPr>
        </p:nvSpPr>
        <p:spPr>
          <a:prstGeom prst="rect">
            <a:avLst/>
          </a:prstGeom>
        </p:spPr>
        <p:txBody>
          <a:bodyPr/>
          <a:lstStyle/>
          <a:p>
            <a:pPr>
              <a:defRPr/>
            </a:pPr>
            <a:fld id="{41D9AC72-C73D-4F41-815E-0FE3F47C5FF0}" type="slidenum">
              <a:rPr lang="en-US" smtClean="0"/>
              <a:pPr>
                <a:defRPr/>
              </a:pPr>
              <a:t>20</a:t>
            </a:fld>
            <a:endParaRPr lang="en-US" dirty="0"/>
          </a:p>
        </p:txBody>
      </p:sp>
    </p:spTree>
    <p:extLst>
      <p:ext uri="{BB962C8B-B14F-4D97-AF65-F5344CB8AC3E}">
        <p14:creationId xmlns:p14="http://schemas.microsoft.com/office/powerpoint/2010/main" val="26074857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3"/>
          <p:cNvSpPr>
            <a:spLocks noGrp="1"/>
          </p:cNvSpPr>
          <p:nvPr>
            <p:ph idx="13"/>
          </p:nvPr>
        </p:nvSpPr>
        <p:spPr>
          <a:xfrm>
            <a:off x="5004048" y="483518"/>
            <a:ext cx="3960440" cy="3960440"/>
          </a:xfrm>
        </p:spPr>
        <p:txBody>
          <a:bodyPr/>
          <a:lstStyle/>
          <a:p>
            <a:endParaRPr lang="en-US" dirty="0" smtClean="0"/>
          </a:p>
          <a:p>
            <a:r>
              <a:rPr lang="en-US" dirty="0" smtClean="0"/>
              <a:t>Bayesian UQ can map out distribution of parameters consistent with data</a:t>
            </a:r>
          </a:p>
          <a:p>
            <a:endParaRPr lang="en-US" dirty="0"/>
          </a:p>
          <a:p>
            <a:r>
              <a:rPr lang="en-US" dirty="0" smtClean="0"/>
              <a:t>Sampling procedure (MCMC, particle filter, </a:t>
            </a:r>
            <a:r>
              <a:rPr lang="en-US" dirty="0" err="1" smtClean="0"/>
              <a:t>etc</a:t>
            </a:r>
            <a:r>
              <a:rPr lang="is-IS" dirty="0" smtClean="0"/>
              <a:t>…):</a:t>
            </a:r>
          </a:p>
          <a:p>
            <a:pPr marL="285750" indent="-285750">
              <a:buFont typeface="Arial"/>
              <a:buChar char="•"/>
            </a:pPr>
            <a:r>
              <a:rPr lang="is-IS" dirty="0" smtClean="0"/>
              <a:t>Choose a sample point (paramter value)</a:t>
            </a:r>
          </a:p>
          <a:p>
            <a:pPr marL="285750" indent="-285750">
              <a:buFont typeface="Arial"/>
              <a:buChar char="•"/>
            </a:pPr>
            <a:r>
              <a:rPr lang="is-IS" dirty="0" smtClean="0"/>
              <a:t>Evaluate function</a:t>
            </a:r>
          </a:p>
          <a:p>
            <a:pPr marL="285750" indent="-285750">
              <a:buFont typeface="Arial"/>
              <a:buChar char="•"/>
            </a:pPr>
            <a:endParaRPr lang="is-IS" dirty="0" smtClean="0"/>
          </a:p>
          <a:p>
            <a:pPr marL="285750" indent="-285750">
              <a:buFont typeface="Arial"/>
              <a:buChar char="•"/>
            </a:pPr>
            <a:r>
              <a:rPr lang="is-IS" dirty="0" smtClean="0"/>
              <a:t>Compute liklihood from experiment(s)</a:t>
            </a:r>
          </a:p>
          <a:p>
            <a:pPr marL="742950" lvl="1" indent="-285750">
              <a:buFont typeface="Arial"/>
              <a:buChar char="•"/>
            </a:pPr>
            <a:r>
              <a:rPr lang="is-IS" dirty="0" smtClean="0"/>
              <a:t>Need experiments corresponding to “merit” with uncertainties</a:t>
            </a:r>
          </a:p>
          <a:p>
            <a:pPr marL="285750" indent="-285750">
              <a:buFont typeface="Arial"/>
              <a:buChar char="•"/>
            </a:pPr>
            <a:endParaRPr lang="is-IS" dirty="0" smtClean="0"/>
          </a:p>
          <a:p>
            <a:endParaRPr lang="en-US" dirty="0" smtClean="0"/>
          </a:p>
          <a:p>
            <a:endParaRPr lang="en-US" dirty="0" smtClean="0"/>
          </a:p>
          <a:p>
            <a:endParaRPr lang="en-US" dirty="0" smtClean="0"/>
          </a:p>
        </p:txBody>
      </p:sp>
      <p:pic>
        <p:nvPicPr>
          <p:cNvPr id="9" name="Content Placeholder 8"/>
          <p:cNvPicPr>
            <a:picLocks noGrp="1" noChangeAspect="1"/>
          </p:cNvPicPr>
          <p:nvPr>
            <p:ph idx="15"/>
          </p:nvPr>
        </p:nvPicPr>
        <p:blipFill>
          <a:blip r:embed="rId2"/>
          <a:srcRect l="6847" r="6847"/>
          <a:stretch>
            <a:fillRect/>
          </a:stretch>
        </p:blipFill>
        <p:spPr/>
      </p:pic>
      <p:sp>
        <p:nvSpPr>
          <p:cNvPr id="2" name="Title 1"/>
          <p:cNvSpPr>
            <a:spLocks noGrp="1"/>
          </p:cNvSpPr>
          <p:nvPr>
            <p:ph type="ctrTitle" idx="4294967295"/>
          </p:nvPr>
        </p:nvSpPr>
        <p:spPr>
          <a:xfrm>
            <a:off x="-18616" y="22258"/>
            <a:ext cx="4230576" cy="863600"/>
          </a:xfrm>
        </p:spPr>
        <p:txBody>
          <a:bodyPr/>
          <a:lstStyle/>
          <a:p>
            <a:r>
              <a:rPr lang="en-US" dirty="0" smtClean="0"/>
              <a:t>Developing an engine merit function</a:t>
            </a:r>
            <a:endParaRPr lang="en-US" dirty="0"/>
          </a:p>
        </p:txBody>
      </p:sp>
      <p:sp>
        <p:nvSpPr>
          <p:cNvPr id="5" name="Slide Number Placeholder 4"/>
          <p:cNvSpPr>
            <a:spLocks noGrp="1"/>
          </p:cNvSpPr>
          <p:nvPr>
            <p:ph type="sldNum" sz="quarter" idx="4294967295"/>
          </p:nvPr>
        </p:nvSpPr>
        <p:spPr>
          <a:xfrm>
            <a:off x="8783638" y="4587875"/>
            <a:ext cx="360362" cy="287338"/>
          </a:xfrm>
          <a:prstGeom prst="rect">
            <a:avLst/>
          </a:prstGeom>
        </p:spPr>
        <p:txBody>
          <a:bodyPr/>
          <a:lstStyle/>
          <a:p>
            <a:pPr>
              <a:defRPr/>
            </a:pPr>
            <a:fld id="{41D9AC72-C73D-4F41-815E-0FE3F47C5FF0}" type="slidenum">
              <a:rPr lang="en-US" smtClean="0"/>
              <a:pPr>
                <a:defRPr/>
              </a:pPr>
              <a:t>21</a:t>
            </a:fld>
            <a:endParaRPr lang="en-US" dirty="0"/>
          </a:p>
        </p:txBody>
      </p:sp>
      <p:pic>
        <p:nvPicPr>
          <p:cNvPr id="11" name="Picture 10"/>
          <p:cNvPicPr>
            <a:picLocks noChangeAspect="1"/>
          </p:cNvPicPr>
          <p:nvPr/>
        </p:nvPicPr>
        <p:blipFill>
          <a:blip r:embed="rId3"/>
          <a:stretch>
            <a:fillRect/>
          </a:stretch>
        </p:blipFill>
        <p:spPr>
          <a:xfrm>
            <a:off x="2915816" y="4443958"/>
            <a:ext cx="1587500" cy="330200"/>
          </a:xfrm>
          <a:prstGeom prst="rect">
            <a:avLst/>
          </a:prstGeom>
        </p:spPr>
      </p:pic>
      <p:pic>
        <p:nvPicPr>
          <p:cNvPr id="13" name="Picture 12"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60032" y="2787774"/>
            <a:ext cx="4067944" cy="203397"/>
          </a:xfrm>
          <a:prstGeom prst="rect">
            <a:avLst/>
          </a:prstGeom>
        </p:spPr>
      </p:pic>
      <p:sp>
        <p:nvSpPr>
          <p:cNvPr id="14" name="Title 1"/>
          <p:cNvSpPr txBox="1">
            <a:spLocks/>
          </p:cNvSpPr>
          <p:nvPr/>
        </p:nvSpPr>
        <p:spPr bwMode="auto">
          <a:xfrm>
            <a:off x="917488" y="4012406"/>
            <a:ext cx="4230576"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2400" b="1" kern="1200">
                <a:solidFill>
                  <a:schemeClr val="bg1"/>
                </a:solidFill>
                <a:latin typeface="+mj-lt"/>
                <a:ea typeface="ＭＳ Ｐゴシック" charset="0"/>
                <a:cs typeface="Tahoma"/>
              </a:defRPr>
            </a:lvl1pPr>
            <a:lvl2pPr algn="l" rtl="0" eaLnBrk="1" fontAlgn="base" hangingPunct="1">
              <a:spcBef>
                <a:spcPct val="0"/>
              </a:spcBef>
              <a:spcAft>
                <a:spcPct val="0"/>
              </a:spcAft>
              <a:defRPr sz="2400">
                <a:solidFill>
                  <a:schemeClr val="tx1"/>
                </a:solidFill>
                <a:latin typeface="Source Sans Pro" charset="0"/>
                <a:ea typeface="ＭＳ Ｐゴシック" charset="0"/>
                <a:cs typeface="ＭＳ Ｐゴシック" charset="0"/>
              </a:defRPr>
            </a:lvl2pPr>
            <a:lvl3pPr algn="l" rtl="0" eaLnBrk="1" fontAlgn="base" hangingPunct="1">
              <a:spcBef>
                <a:spcPct val="0"/>
              </a:spcBef>
              <a:spcAft>
                <a:spcPct val="0"/>
              </a:spcAft>
              <a:defRPr sz="2400">
                <a:solidFill>
                  <a:schemeClr val="tx1"/>
                </a:solidFill>
                <a:latin typeface="Source Sans Pro" charset="0"/>
                <a:ea typeface="ＭＳ Ｐゴシック" charset="0"/>
                <a:cs typeface="ＭＳ Ｐゴシック" charset="0"/>
              </a:defRPr>
            </a:lvl3pPr>
            <a:lvl4pPr algn="l" rtl="0" eaLnBrk="1" fontAlgn="base" hangingPunct="1">
              <a:spcBef>
                <a:spcPct val="0"/>
              </a:spcBef>
              <a:spcAft>
                <a:spcPct val="0"/>
              </a:spcAft>
              <a:defRPr sz="2400">
                <a:solidFill>
                  <a:schemeClr val="tx1"/>
                </a:solidFill>
                <a:latin typeface="Source Sans Pro" charset="0"/>
                <a:ea typeface="ＭＳ Ｐゴシック" charset="0"/>
                <a:cs typeface="ＭＳ Ｐゴシック" charset="0"/>
              </a:defRPr>
            </a:lvl4pPr>
            <a:lvl5pPr algn="l" rtl="0" eaLnBrk="1" fontAlgn="base" hangingPunct="1">
              <a:spcBef>
                <a:spcPct val="0"/>
              </a:spcBef>
              <a:spcAft>
                <a:spcPct val="0"/>
              </a:spcAft>
              <a:defRPr sz="2400">
                <a:solidFill>
                  <a:schemeClr val="tx1"/>
                </a:solidFill>
                <a:latin typeface="Source Sans Pro" charset="0"/>
                <a:ea typeface="ＭＳ Ｐゴシック" charset="0"/>
                <a:cs typeface="ＭＳ Ｐゴシック" charset="0"/>
              </a:defRPr>
            </a:lvl5pPr>
            <a:lvl6pPr marL="457200" algn="l" rtl="0" eaLnBrk="1" fontAlgn="base" hangingPunct="1">
              <a:spcBef>
                <a:spcPct val="0"/>
              </a:spcBef>
              <a:spcAft>
                <a:spcPct val="0"/>
              </a:spcAft>
              <a:defRPr sz="2400">
                <a:solidFill>
                  <a:schemeClr val="tx1"/>
                </a:solidFill>
                <a:latin typeface="Source Sans Pro" charset="0"/>
                <a:ea typeface="ＭＳ Ｐゴシック" charset="0"/>
              </a:defRPr>
            </a:lvl6pPr>
            <a:lvl7pPr marL="914400" algn="l" rtl="0" eaLnBrk="1" fontAlgn="base" hangingPunct="1">
              <a:spcBef>
                <a:spcPct val="0"/>
              </a:spcBef>
              <a:spcAft>
                <a:spcPct val="0"/>
              </a:spcAft>
              <a:defRPr sz="2400">
                <a:solidFill>
                  <a:schemeClr val="tx1"/>
                </a:solidFill>
                <a:latin typeface="Source Sans Pro" charset="0"/>
                <a:ea typeface="ＭＳ Ｐゴシック" charset="0"/>
              </a:defRPr>
            </a:lvl7pPr>
            <a:lvl8pPr marL="1371600" algn="l" rtl="0" eaLnBrk="1" fontAlgn="base" hangingPunct="1">
              <a:spcBef>
                <a:spcPct val="0"/>
              </a:spcBef>
              <a:spcAft>
                <a:spcPct val="0"/>
              </a:spcAft>
              <a:defRPr sz="2400">
                <a:solidFill>
                  <a:schemeClr val="tx1"/>
                </a:solidFill>
                <a:latin typeface="Source Sans Pro" charset="0"/>
                <a:ea typeface="ＭＳ Ｐゴシック" charset="0"/>
              </a:defRPr>
            </a:lvl8pPr>
            <a:lvl9pPr marL="1828800" algn="l" rtl="0" eaLnBrk="1" fontAlgn="base" hangingPunct="1">
              <a:spcBef>
                <a:spcPct val="0"/>
              </a:spcBef>
              <a:spcAft>
                <a:spcPct val="0"/>
              </a:spcAft>
              <a:defRPr sz="2400">
                <a:solidFill>
                  <a:schemeClr val="tx1"/>
                </a:solidFill>
                <a:latin typeface="Source Sans Pro" charset="0"/>
                <a:ea typeface="ＭＳ Ｐゴシック" charset="0"/>
              </a:defRPr>
            </a:lvl9pPr>
          </a:lstStyle>
          <a:p>
            <a:r>
              <a:rPr lang="en-US" sz="1200" dirty="0" smtClean="0"/>
              <a:t>Example from H</a:t>
            </a:r>
            <a:r>
              <a:rPr lang="en-US" sz="1200" baseline="-25000" dirty="0" smtClean="0"/>
              <a:t>2</a:t>
            </a:r>
            <a:r>
              <a:rPr lang="en-US" sz="1200" dirty="0" smtClean="0"/>
              <a:t>-air kinetics, 4 parameters</a:t>
            </a:r>
            <a:endParaRPr lang="en-US" sz="1200" dirty="0"/>
          </a:p>
        </p:txBody>
      </p:sp>
    </p:spTree>
    <p:extLst>
      <p:ext uri="{BB962C8B-B14F-4D97-AF65-F5344CB8AC3E}">
        <p14:creationId xmlns:p14="http://schemas.microsoft.com/office/powerpoint/2010/main" val="417645607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51470"/>
            <a:ext cx="7772400" cy="864096"/>
          </a:xfrm>
        </p:spPr>
        <p:txBody>
          <a:bodyPr/>
          <a:lstStyle/>
          <a:p>
            <a:r>
              <a:rPr lang="en-US" dirty="0" smtClean="0"/>
              <a:t>Timeline</a:t>
            </a:r>
            <a:endParaRPr lang="en-US" dirty="0"/>
          </a:p>
        </p:txBody>
      </p:sp>
      <p:sp>
        <p:nvSpPr>
          <p:cNvPr id="4" name="Content Placeholder 3"/>
          <p:cNvSpPr>
            <a:spLocks noGrp="1"/>
          </p:cNvSpPr>
          <p:nvPr>
            <p:ph idx="13"/>
          </p:nvPr>
        </p:nvSpPr>
        <p:spPr>
          <a:xfrm>
            <a:off x="683568" y="699542"/>
            <a:ext cx="7776864" cy="3744416"/>
          </a:xfrm>
        </p:spPr>
        <p:txBody>
          <a:bodyPr/>
          <a:lstStyle/>
          <a:p>
            <a:r>
              <a:rPr lang="is-IS" dirty="0" smtClean="0"/>
              <a:t>Q1FY17: Function ingesting key Co-optima experimental/simulation performance data</a:t>
            </a:r>
          </a:p>
          <a:p>
            <a:r>
              <a:rPr lang="is-IS" dirty="0" smtClean="0"/>
              <a:t>Q2FY17: Set of key new test points</a:t>
            </a:r>
          </a:p>
          <a:p>
            <a:endParaRPr lang="is-IS" dirty="0"/>
          </a:p>
          <a:p>
            <a:r>
              <a:rPr lang="is-IS" dirty="0" smtClean="0"/>
              <a:t>Agree (or not) if mapping out merit function is priority</a:t>
            </a:r>
          </a:p>
          <a:p>
            <a:endParaRPr lang="is-IS" dirty="0" smtClean="0"/>
          </a:p>
          <a:p>
            <a:r>
              <a:rPr lang="is-IS" dirty="0"/>
              <a:t>Functional form of merit function (now... </a:t>
            </a:r>
            <a:r>
              <a:rPr lang="en-US" dirty="0"/>
              <a:t>d</a:t>
            </a:r>
            <a:r>
              <a:rPr lang="is-IS" dirty="0"/>
              <a:t>one?)</a:t>
            </a:r>
          </a:p>
          <a:p>
            <a:endParaRPr lang="is-IS" dirty="0"/>
          </a:p>
          <a:p>
            <a:r>
              <a:rPr lang="is-IS" dirty="0" smtClean="0"/>
              <a:t>Need to catalog existing engine data that measures merit (early Q1)</a:t>
            </a:r>
          </a:p>
          <a:p>
            <a:endParaRPr lang="is-IS" dirty="0" smtClean="0"/>
          </a:p>
          <a:p>
            <a:r>
              <a:rPr lang="is-IS" dirty="0" smtClean="0"/>
              <a:t>Identify engines (done) and conditions for sensitivity calculation (early Q2) and coordinate with engine test plans</a:t>
            </a:r>
          </a:p>
          <a:p>
            <a:endParaRPr lang="is-IS" dirty="0"/>
          </a:p>
          <a:p>
            <a:r>
              <a:rPr lang="is-IS" dirty="0" smtClean="0"/>
              <a:t>Strategy for how to account for different engine designs</a:t>
            </a:r>
          </a:p>
          <a:p>
            <a:endParaRPr lang="is-IS" dirty="0"/>
          </a:p>
          <a:p>
            <a:endParaRPr lang="is-IS" dirty="0" smtClean="0"/>
          </a:p>
          <a:p>
            <a:endParaRPr lang="en-US" dirty="0" smtClean="0"/>
          </a:p>
          <a:p>
            <a:endParaRPr lang="en-US" dirty="0" smtClean="0"/>
          </a:p>
          <a:p>
            <a:endParaRPr lang="en-US" dirty="0" smtClean="0"/>
          </a:p>
          <a:p>
            <a:endParaRPr lang="en-US" dirty="0" smtClean="0"/>
          </a:p>
        </p:txBody>
      </p:sp>
      <p:sp>
        <p:nvSpPr>
          <p:cNvPr id="5" name="Slide Number Placeholder 4"/>
          <p:cNvSpPr>
            <a:spLocks noGrp="1"/>
          </p:cNvSpPr>
          <p:nvPr>
            <p:ph type="sldNum" sz="quarter" idx="4"/>
          </p:nvPr>
        </p:nvSpPr>
        <p:spPr>
          <a:prstGeom prst="rect">
            <a:avLst/>
          </a:prstGeom>
        </p:spPr>
        <p:txBody>
          <a:bodyPr/>
          <a:lstStyle/>
          <a:p>
            <a:pPr>
              <a:defRPr/>
            </a:pPr>
            <a:fld id="{41D9AC72-C73D-4F41-815E-0FE3F47C5FF0}" type="slidenum">
              <a:rPr lang="en-US" smtClean="0"/>
              <a:pPr>
                <a:defRPr/>
              </a:pPr>
              <a:t>22</a:t>
            </a:fld>
            <a:endParaRPr lang="en-US" dirty="0"/>
          </a:p>
        </p:txBody>
      </p:sp>
    </p:spTree>
    <p:extLst>
      <p:ext uri="{BB962C8B-B14F-4D97-AF65-F5344CB8AC3E}">
        <p14:creationId xmlns:p14="http://schemas.microsoft.com/office/powerpoint/2010/main" val="2068815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Overview and design goals</a:t>
            </a:r>
            <a:endParaRPr lang="en-US" dirty="0"/>
          </a:p>
        </p:txBody>
      </p:sp>
      <p:sp>
        <p:nvSpPr>
          <p:cNvPr id="3" name="Subtitle 2"/>
          <p:cNvSpPr>
            <a:spLocks noGrp="1"/>
          </p:cNvSpPr>
          <p:nvPr>
            <p:ph type="subTitle" idx="1"/>
          </p:nvPr>
        </p:nvSpPr>
        <p:spPr/>
        <p:txBody>
          <a:bodyPr/>
          <a:lstStyle/>
          <a:p>
            <a:endParaRPr lang="en-US"/>
          </a:p>
        </p:txBody>
      </p:sp>
      <p:sp>
        <p:nvSpPr>
          <p:cNvPr id="4" name="Content Placeholder 3"/>
          <p:cNvSpPr>
            <a:spLocks noGrp="1"/>
          </p:cNvSpPr>
          <p:nvPr>
            <p:ph idx="13"/>
          </p:nvPr>
        </p:nvSpPr>
        <p:spPr/>
        <p:txBody>
          <a:bodyPr/>
          <a:lstStyle/>
          <a:p>
            <a:r>
              <a:rPr lang="en-US" dirty="0" smtClean="0"/>
              <a:t>Evaluate the merit of an arbitrary combination of biofuel pure components and traditional refinery </a:t>
            </a:r>
            <a:r>
              <a:rPr lang="en-US" dirty="0" err="1" smtClean="0"/>
              <a:t>blendstocks</a:t>
            </a:r>
            <a:r>
              <a:rPr lang="en-US" dirty="0" smtClean="0"/>
              <a:t> </a:t>
            </a:r>
          </a:p>
          <a:p>
            <a:endParaRPr lang="en-US" dirty="0"/>
          </a:p>
          <a:p>
            <a:r>
              <a:rPr lang="en-US" dirty="0" smtClean="0"/>
              <a:t>Import constituent property values from the fuel properties database</a:t>
            </a:r>
          </a:p>
          <a:p>
            <a:endParaRPr lang="en-US" dirty="0"/>
          </a:p>
          <a:p>
            <a:r>
              <a:rPr lang="en-US" dirty="0" smtClean="0"/>
              <a:t>Import integer (bin) metrics from market transformation and ASSERT analysis</a:t>
            </a:r>
          </a:p>
          <a:p>
            <a:endParaRPr lang="en-US" dirty="0"/>
          </a:p>
          <a:p>
            <a:r>
              <a:rPr lang="en-US" dirty="0" smtClean="0"/>
              <a:t>Identify the composition of constituents that maximizes merit for a specified cost constraint</a:t>
            </a:r>
          </a:p>
          <a:p>
            <a:endParaRPr lang="en-US" dirty="0"/>
          </a:p>
          <a:p>
            <a:r>
              <a:rPr lang="en-US" dirty="0" smtClean="0"/>
              <a:t>Be extensible to highly non-linear blending models as well as accounting for uncertainty in blending or merit function</a:t>
            </a:r>
            <a:endParaRPr lang="en-US" dirty="0"/>
          </a:p>
        </p:txBody>
      </p:sp>
      <p:sp>
        <p:nvSpPr>
          <p:cNvPr id="5" name="Slide Number Placeholder 4"/>
          <p:cNvSpPr>
            <a:spLocks noGrp="1"/>
          </p:cNvSpPr>
          <p:nvPr>
            <p:ph type="sldNum" sz="quarter" idx="4"/>
          </p:nvPr>
        </p:nvSpPr>
        <p:spPr/>
        <p:txBody>
          <a:bodyPr/>
          <a:lstStyle/>
          <a:p>
            <a:pPr>
              <a:defRPr/>
            </a:pPr>
            <a:fld id="{41D9AC72-C73D-4F41-815E-0FE3F47C5FF0}" type="slidenum">
              <a:rPr lang="en-US" smtClean="0"/>
              <a:pPr>
                <a:defRPr/>
              </a:pPr>
              <a:t>3</a:t>
            </a:fld>
            <a:endParaRPr lang="en-US" dirty="0"/>
          </a:p>
        </p:txBody>
      </p:sp>
      <p:pic>
        <p:nvPicPr>
          <p:cNvPr id="6" name="Content Placeholder 1" descr="Toolkit vision - No task numbers.pdf"/>
          <p:cNvPicPr>
            <a:picLocks noGrp="1" noChangeAspect="1"/>
          </p:cNvPicPr>
          <p:nvPr/>
        </p:nvPicPr>
        <p:blipFill rotWithShape="1">
          <a:blip r:embed="rId2">
            <a:extLst>
              <a:ext uri="{28A0092B-C50C-407E-A947-70E740481C1C}">
                <a14:useLocalDpi xmlns:a14="http://schemas.microsoft.com/office/drawing/2010/main" val="0"/>
              </a:ext>
            </a:extLst>
          </a:blip>
          <a:srcRect t="59" b="-190"/>
          <a:stretch/>
        </p:blipFill>
        <p:spPr bwMode="auto">
          <a:xfrm>
            <a:off x="251520" y="26583"/>
            <a:ext cx="8136904" cy="5001237"/>
          </a:xfrm>
          <a:prstGeom prst="rect">
            <a:avLst/>
          </a:prstGeom>
          <a:solidFill>
            <a:schemeClr val="tx2"/>
          </a:solidFill>
          <a:ln>
            <a:noFill/>
          </a:ln>
          <a:extLst>
            <a:ext uri="{FAA26D3D-D897-4be2-8F04-BA451C77F1D7}">
              <ma14:placeholderFlag xmlns:ma14="http://schemas.microsoft.com/office/mac/drawingml/2011/main" val="1"/>
            </a:ext>
          </a:extLst>
        </p:spPr>
      </p:pic>
    </p:spTree>
    <p:extLst>
      <p:ext uri="{BB962C8B-B14F-4D97-AF65-F5344CB8AC3E}">
        <p14:creationId xmlns:p14="http://schemas.microsoft.com/office/powerpoint/2010/main" val="1939066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2" name="Rectangle 10"/>
          <p:cNvSpPr>
            <a:spLocks noChangeArrowheads="1"/>
          </p:cNvSpPr>
          <p:nvPr/>
        </p:nvSpPr>
        <p:spPr bwMode="auto">
          <a:xfrm>
            <a:off x="23037" y="57150"/>
            <a:ext cx="7368363" cy="342901"/>
          </a:xfrm>
          <a:prstGeom prst="rect">
            <a:avLst/>
          </a:prstGeom>
          <a:noFill/>
          <a:ln w="9525">
            <a:noFill/>
            <a:miter lim="800000"/>
            <a:headEnd/>
            <a:tailEnd/>
          </a:ln>
          <a:effectLst/>
        </p:spPr>
        <p:txBody>
          <a:bodyPr lIns="90488" tIns="44450" rIns="90488" bIns="44450" anchor="b"/>
          <a:lstStyle/>
          <a:p>
            <a:pPr eaLnBrk="0" hangingPunct="0">
              <a:lnSpc>
                <a:spcPct val="90000"/>
              </a:lnSpc>
              <a:defRPr/>
            </a:pPr>
            <a:r>
              <a:rPr lang="en-US" sz="2000" b="1" i="1" dirty="0">
                <a:solidFill>
                  <a:srgbClr val="3366FF"/>
                </a:solidFill>
                <a:effectLst>
                  <a:outerShdw blurRad="38100" dist="38100" dir="2700000" algn="tl">
                    <a:srgbClr val="C0C0C0"/>
                  </a:outerShdw>
                </a:effectLst>
              </a:rPr>
              <a:t>Task G.3: Co-</a:t>
            </a:r>
            <a:r>
              <a:rPr lang="en-US" sz="2000" b="1" i="1" dirty="0" smtClean="0">
                <a:solidFill>
                  <a:srgbClr val="3366FF"/>
                </a:solidFill>
                <a:effectLst>
                  <a:outerShdw blurRad="38100" dist="38100" dir="2700000" algn="tl">
                    <a:srgbClr val="C0C0C0"/>
                  </a:outerShdw>
                </a:effectLst>
              </a:rPr>
              <a:t>Optimizer (</a:t>
            </a:r>
            <a:r>
              <a:rPr lang="en-US" sz="2000" b="1" i="1" strike="sngStrike" dirty="0" smtClean="0">
                <a:solidFill>
                  <a:srgbClr val="3366FF"/>
                </a:solidFill>
                <a:effectLst>
                  <a:outerShdw blurRad="38100" dist="38100" dir="2700000" algn="tl">
                    <a:srgbClr val="C0C0C0"/>
                  </a:outerShdw>
                </a:effectLst>
              </a:rPr>
              <a:t>$350K </a:t>
            </a:r>
            <a:r>
              <a:rPr lang="en-US" sz="2000" b="1" i="1" dirty="0" smtClean="0">
                <a:solidFill>
                  <a:srgbClr val="3366FF"/>
                </a:solidFill>
                <a:effectLst>
                  <a:outerShdw blurRad="38100" dist="38100" dir="2700000" algn="tl">
                    <a:srgbClr val="C0C0C0"/>
                  </a:outerShdw>
                </a:effectLst>
              </a:rPr>
              <a:t>$175)</a:t>
            </a:r>
            <a:endParaRPr lang="en-US" sz="2000" b="1" i="1" dirty="0">
              <a:solidFill>
                <a:srgbClr val="3366FF"/>
              </a:solidFill>
              <a:effectLst>
                <a:outerShdw blurRad="38100" dist="38100" dir="2700000" algn="tl">
                  <a:srgbClr val="C0C0C0"/>
                </a:outerShdw>
              </a:effectLst>
            </a:endParaRPr>
          </a:p>
        </p:txBody>
      </p:sp>
      <p:graphicFrame>
        <p:nvGraphicFramePr>
          <p:cNvPr id="10" name="Group 71"/>
          <p:cNvGraphicFramePr>
            <a:graphicFrameLocks noGrp="1"/>
          </p:cNvGraphicFramePr>
          <p:nvPr>
            <p:extLst>
              <p:ext uri="{D42A27DB-BD31-4B8C-83A1-F6EECF244321}">
                <p14:modId xmlns:p14="http://schemas.microsoft.com/office/powerpoint/2010/main" val="3862895316"/>
              </p:ext>
            </p:extLst>
          </p:nvPr>
        </p:nvGraphicFramePr>
        <p:xfrm>
          <a:off x="23037" y="514350"/>
          <a:ext cx="4548963" cy="2147725"/>
        </p:xfrm>
        <a:graphic>
          <a:graphicData uri="http://schemas.openxmlformats.org/drawingml/2006/table">
            <a:tbl>
              <a:tblPr/>
              <a:tblGrid>
                <a:gridCol w="4548963"/>
              </a:tblGrid>
              <a:tr h="2147725">
                <a:tc>
                  <a: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900" b="1" i="0" u="sng" strike="noStrike" cap="none" normalizeH="0" baseline="0" dirty="0" smtClean="0">
                          <a:ln>
                            <a:noFill/>
                          </a:ln>
                          <a:solidFill>
                            <a:schemeClr val="bg2"/>
                          </a:solidFill>
                          <a:effectLst/>
                          <a:latin typeface="Arial" charset="0"/>
                        </a:rPr>
                        <a:t>Objectives:</a:t>
                      </a:r>
                    </a:p>
                    <a:p>
                      <a:pPr marL="171450" marR="0" lvl="0" indent="-1714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900" b="0" i="0" u="none" strike="noStrike" cap="none" normalizeH="0" baseline="0" dirty="0" smtClean="0">
                          <a:ln>
                            <a:noFill/>
                          </a:ln>
                          <a:solidFill>
                            <a:schemeClr val="bg2"/>
                          </a:solidFill>
                          <a:effectLst/>
                          <a:latin typeface="Arial" charset="0"/>
                        </a:rPr>
                        <a:t>Optimize property combinations for cost function with user-defined weights for performance and cost metrics (e.g., MMF value, cost of production, infrastructure compatibility) </a:t>
                      </a:r>
                    </a:p>
                    <a:p>
                      <a:pPr marL="171450" marR="0" lvl="0" indent="-1714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900" b="0" i="0" u="none" strike="noStrike" cap="none" normalizeH="0" baseline="0" dirty="0" smtClean="0">
                          <a:ln>
                            <a:noFill/>
                          </a:ln>
                          <a:solidFill>
                            <a:schemeClr val="bg2"/>
                          </a:solidFill>
                          <a:effectLst/>
                          <a:latin typeface="Arial" charset="0"/>
                        </a:rPr>
                        <a:t>Integrate data from experiments, simulation, techno-economic and MT factors in decision support tool</a:t>
                      </a:r>
                    </a:p>
                    <a:p>
                      <a:pPr marL="171450" marR="0" lvl="0" indent="-1714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900" b="0" i="0" u="none" strike="noStrike" cap="none" normalizeH="0" baseline="0" dirty="0" smtClean="0">
                          <a:ln>
                            <a:noFill/>
                          </a:ln>
                          <a:solidFill>
                            <a:schemeClr val="bg2"/>
                          </a:solidFill>
                          <a:effectLst/>
                          <a:latin typeface="Arial" charset="0"/>
                        </a:rPr>
                        <a:t>Scenario analysis for Thrust 1 fuels</a:t>
                      </a: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900" b="1" i="0" u="sng" strike="noStrike" cap="none" normalizeH="0" baseline="0" dirty="0" smtClean="0">
                          <a:ln>
                            <a:noFill/>
                          </a:ln>
                          <a:solidFill>
                            <a:schemeClr val="bg2"/>
                          </a:solidFill>
                          <a:effectLst/>
                          <a:latin typeface="Arial" charset="0"/>
                        </a:rPr>
                        <a:t>Approach:</a:t>
                      </a:r>
                    </a:p>
                    <a:p>
                      <a:pPr marL="171450" marR="0" lvl="0" indent="-1714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normalizeH="0" baseline="0" dirty="0" smtClean="0">
                          <a:ln>
                            <a:noFill/>
                          </a:ln>
                          <a:solidFill>
                            <a:schemeClr val="bg2"/>
                          </a:solidFill>
                          <a:effectLst/>
                          <a:latin typeface="Arial" charset="0"/>
                          <a:ea typeface="+mn-ea"/>
                          <a:cs typeface="+mn-cs"/>
                        </a:rPr>
                        <a:t>Formulate optimization tool</a:t>
                      </a:r>
                    </a:p>
                    <a:p>
                      <a:pPr marL="171450" marR="0" lvl="0" indent="-1714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normalizeH="0" baseline="0" dirty="0" smtClean="0">
                          <a:ln>
                            <a:noFill/>
                          </a:ln>
                          <a:solidFill>
                            <a:schemeClr val="bg2"/>
                          </a:solidFill>
                          <a:effectLst/>
                          <a:latin typeface="Arial" charset="0"/>
                          <a:ea typeface="+mn-ea"/>
                          <a:cs typeface="+mn-cs"/>
                        </a:rPr>
                        <a:t>Use current available data and propagate available sensitivities to identify optimal fuel property combinations and sensitivities (Thrust 1 engines)</a:t>
                      </a:r>
                    </a:p>
                    <a:p>
                      <a:pPr marL="171450" marR="0" lvl="0" indent="-1714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900" b="0" i="0" u="none" strike="noStrike" kern="1200" cap="none" normalizeH="0" baseline="0" dirty="0" smtClean="0">
                          <a:ln>
                            <a:noFill/>
                          </a:ln>
                          <a:solidFill>
                            <a:schemeClr val="bg2"/>
                          </a:solidFill>
                          <a:effectLst/>
                          <a:latin typeface="Arial" charset="0"/>
                          <a:ea typeface="+mn-ea"/>
                          <a:cs typeface="+mn-cs"/>
                        </a:rPr>
                        <a:t>Expand on blending studies in G.1 to demonstrate feasible blending strategies for Co-Optima identified properties</a:t>
                      </a:r>
                    </a:p>
                  </a:txBody>
                  <a:tcPr marT="34292" marB="34292" horzOverflow="overflow">
                    <a:lnL w="28575"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r>
            </a:tbl>
          </a:graphicData>
        </a:graphic>
      </p:graphicFrame>
      <p:pic>
        <p:nvPicPr>
          <p:cNvPr id="1026"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r="86755"/>
          <a:stretch/>
        </p:blipFill>
        <p:spPr bwMode="auto">
          <a:xfrm>
            <a:off x="8468834" y="1"/>
            <a:ext cx="675167" cy="5334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11" name="Group 71"/>
          <p:cNvGraphicFramePr>
            <a:graphicFrameLocks noGrp="1"/>
          </p:cNvGraphicFramePr>
          <p:nvPr>
            <p:extLst>
              <p:ext uri="{D42A27DB-BD31-4B8C-83A1-F6EECF244321}">
                <p14:modId xmlns:p14="http://schemas.microsoft.com/office/powerpoint/2010/main" val="2169271280"/>
              </p:ext>
            </p:extLst>
          </p:nvPr>
        </p:nvGraphicFramePr>
        <p:xfrm>
          <a:off x="4577316" y="2263136"/>
          <a:ext cx="4566684" cy="3474728"/>
        </p:xfrm>
        <a:graphic>
          <a:graphicData uri="http://schemas.openxmlformats.org/drawingml/2006/table">
            <a:tbl>
              <a:tblPr/>
              <a:tblGrid>
                <a:gridCol w="4566684"/>
              </a:tblGrid>
              <a:tr h="1737364">
                <a:tc>
                  <a: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800" b="0" i="0" u="none" strike="noStrike" cap="none" normalizeH="0" baseline="0" dirty="0" smtClean="0">
                          <a:ln>
                            <a:noFill/>
                          </a:ln>
                          <a:solidFill>
                            <a:srgbClr val="263646"/>
                          </a:solidFill>
                          <a:effectLst/>
                          <a:latin typeface="Arial" charset="0"/>
                        </a:rPr>
                        <a:t>Team: Simulation Toolkit Development                   </a:t>
                      </a:r>
                      <a:r>
                        <a:rPr kumimoji="0" lang="en-US" sz="1100" b="1" i="0" u="none" strike="noStrike" cap="none" normalizeH="0" baseline="0" dirty="0" smtClean="0">
                          <a:ln>
                            <a:noFill/>
                          </a:ln>
                          <a:solidFill>
                            <a:srgbClr val="263646"/>
                          </a:solidFill>
                          <a:effectLst/>
                          <a:latin typeface="Arial" charset="0"/>
                        </a:rPr>
                        <a:t>Task Summary</a:t>
                      </a:r>
                      <a:endParaRPr kumimoji="0" lang="en-US" sz="1200" b="1" i="0" u="none" strike="noStrike" cap="none" normalizeH="0" baseline="0" dirty="0" smtClean="0">
                        <a:ln>
                          <a:noFill/>
                        </a:ln>
                        <a:solidFill>
                          <a:srgbClr val="263646"/>
                        </a:solidFill>
                        <a:effectLst/>
                        <a:latin typeface="Arial" charset="0"/>
                      </a:endParaRP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sz="800" b="0" i="0" u="none" strike="noStrike" cap="none" normalizeH="0" baseline="0" dirty="0" smtClean="0">
                        <a:ln>
                          <a:noFill/>
                        </a:ln>
                        <a:solidFill>
                          <a:srgbClr val="263646"/>
                        </a:solidFill>
                        <a:effectLst/>
                        <a:latin typeface="Arial" charset="0"/>
                      </a:endParaRP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800" b="0" i="0" u="none" strike="noStrike" cap="none" normalizeH="0" baseline="0" dirty="0" smtClean="0">
                          <a:ln>
                            <a:noFill/>
                          </a:ln>
                          <a:solidFill>
                            <a:srgbClr val="263646"/>
                          </a:solidFill>
                          <a:effectLst/>
                          <a:latin typeface="Arial" charset="0"/>
                        </a:rPr>
                        <a:t>                       New                       Continuing from FY16</a:t>
                      </a: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sz="800" b="0" i="0" u="none" strike="noStrike" cap="none" normalizeH="0" baseline="0" dirty="0" smtClean="0">
                        <a:ln>
                          <a:noFill/>
                        </a:ln>
                        <a:solidFill>
                          <a:srgbClr val="263646"/>
                        </a:solidFill>
                        <a:effectLst/>
                        <a:latin typeface="Arial" charset="0"/>
                      </a:endParaRP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800" b="0" i="0" u="none" strike="noStrike" cap="none" normalizeH="0" baseline="0" dirty="0" smtClean="0">
                          <a:ln>
                            <a:noFill/>
                          </a:ln>
                          <a:solidFill>
                            <a:srgbClr val="263646"/>
                          </a:solidFill>
                          <a:effectLst/>
                          <a:latin typeface="Arial" charset="0"/>
                        </a:rPr>
                        <a:t>Proposed FY17 Funding:  BETO _____  VTO_____</a:t>
                      </a: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sz="800" b="0" i="0" u="none" strike="noStrike" cap="none" normalizeH="0" baseline="0" dirty="0" smtClean="0">
                        <a:ln>
                          <a:noFill/>
                        </a:ln>
                        <a:solidFill>
                          <a:srgbClr val="263646"/>
                        </a:solidFill>
                        <a:effectLst/>
                        <a:latin typeface="Arial" charset="0"/>
                      </a:endParaRP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800" b="0" i="0" u="none" strike="noStrike" cap="none" normalizeH="0" baseline="0" dirty="0" smtClean="0">
                          <a:ln>
                            <a:noFill/>
                          </a:ln>
                          <a:solidFill>
                            <a:srgbClr val="263646"/>
                          </a:solidFill>
                          <a:effectLst/>
                          <a:latin typeface="Arial" charset="0"/>
                        </a:rPr>
                        <a:t>Lead PI (lab): Grout (NREL; </a:t>
                      </a:r>
                      <a:r>
                        <a:rPr kumimoji="0" lang="en-US" sz="800" b="0" i="0" u="none" strike="sngStrike" cap="none" normalizeH="0" baseline="0" dirty="0" smtClean="0">
                          <a:ln>
                            <a:noFill/>
                          </a:ln>
                          <a:solidFill>
                            <a:srgbClr val="263646"/>
                          </a:solidFill>
                          <a:effectLst/>
                          <a:latin typeface="Arial" charset="0"/>
                        </a:rPr>
                        <a:t>150K </a:t>
                      </a:r>
                      <a:r>
                        <a:rPr kumimoji="0" lang="en-US" sz="800" b="0" i="0" u="none" strike="noStrike" cap="none" normalizeH="0" baseline="0" dirty="0" smtClean="0">
                          <a:ln>
                            <a:noFill/>
                          </a:ln>
                          <a:solidFill>
                            <a:srgbClr val="263646"/>
                          </a:solidFill>
                          <a:effectLst/>
                          <a:latin typeface="Arial" charset="0"/>
                        </a:rPr>
                        <a:t>100K)</a:t>
                      </a: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sz="800" b="0" i="0" u="none" strike="noStrike" cap="none" normalizeH="0" baseline="0" dirty="0" smtClean="0">
                        <a:ln>
                          <a:noFill/>
                        </a:ln>
                        <a:solidFill>
                          <a:srgbClr val="263646"/>
                        </a:solidFill>
                        <a:effectLst/>
                        <a:latin typeface="Arial" charset="0"/>
                      </a:endParaRP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800" b="0" i="0" u="none" strike="noStrike" cap="none" normalizeH="0" baseline="0" dirty="0" smtClean="0">
                          <a:ln>
                            <a:noFill/>
                          </a:ln>
                          <a:solidFill>
                            <a:srgbClr val="263646"/>
                          </a:solidFill>
                          <a:effectLst/>
                          <a:latin typeface="Arial" charset="0"/>
                        </a:rPr>
                        <a:t>Participating Labs: ANL(</a:t>
                      </a:r>
                      <a:r>
                        <a:rPr kumimoji="0" lang="en-US" sz="800" b="0" i="0" u="none" strike="sngStrike" cap="none" normalizeH="0" baseline="0" dirty="0" smtClean="0">
                          <a:ln>
                            <a:noFill/>
                          </a:ln>
                          <a:solidFill>
                            <a:srgbClr val="263646"/>
                          </a:solidFill>
                          <a:effectLst/>
                          <a:latin typeface="Arial" charset="0"/>
                        </a:rPr>
                        <a:t>100K</a:t>
                      </a:r>
                      <a:r>
                        <a:rPr kumimoji="0" lang="en-US" sz="800" b="0" i="0" u="none" strike="noStrike" cap="none" normalizeH="0" baseline="0" dirty="0" smtClean="0">
                          <a:ln>
                            <a:noFill/>
                          </a:ln>
                          <a:solidFill>
                            <a:srgbClr val="263646"/>
                          </a:solidFill>
                          <a:effectLst/>
                          <a:latin typeface="Arial" charset="0"/>
                        </a:rPr>
                        <a:t> 50K), LBNL(</a:t>
                      </a:r>
                      <a:r>
                        <a:rPr kumimoji="0" lang="en-US" sz="800" b="0" i="0" u="none" strike="sngStrike" cap="none" normalizeH="0" baseline="0" dirty="0" smtClean="0">
                          <a:ln>
                            <a:noFill/>
                          </a:ln>
                          <a:solidFill>
                            <a:srgbClr val="263646"/>
                          </a:solidFill>
                          <a:effectLst/>
                          <a:latin typeface="Arial" charset="0"/>
                        </a:rPr>
                        <a:t>50K</a:t>
                      </a:r>
                      <a:r>
                        <a:rPr kumimoji="0" lang="en-US" sz="800" b="0" i="0" u="none" strike="noStrike" cap="none" normalizeH="0" baseline="0" dirty="0" smtClean="0">
                          <a:ln>
                            <a:noFill/>
                          </a:ln>
                          <a:solidFill>
                            <a:srgbClr val="263646"/>
                          </a:solidFill>
                          <a:effectLst/>
                          <a:latin typeface="Arial" charset="0"/>
                        </a:rPr>
                        <a:t> 25K), </a:t>
                      </a:r>
                      <a:r>
                        <a:rPr kumimoji="0" lang="en-US" sz="800" b="0" i="0" u="none" strike="sngStrike" cap="none" normalizeH="0" baseline="0" dirty="0" smtClean="0">
                          <a:ln>
                            <a:noFill/>
                          </a:ln>
                          <a:solidFill>
                            <a:srgbClr val="263646"/>
                          </a:solidFill>
                          <a:effectLst/>
                          <a:latin typeface="Arial" charset="0"/>
                        </a:rPr>
                        <a:t>LLNL(50K)</a:t>
                      </a: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800" b="0" i="0" u="none" strike="noStrike" cap="none" normalizeH="0" baseline="0" dirty="0" smtClean="0">
                          <a:ln>
                            <a:noFill/>
                          </a:ln>
                          <a:solidFill>
                            <a:srgbClr val="263646"/>
                          </a:solidFill>
                          <a:effectLst/>
                          <a:latin typeface="Arial" charset="0"/>
                        </a:rPr>
                        <a:t>    </a:t>
                      </a: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800" b="0" i="0" u="none" strike="noStrike" cap="none" normalizeH="0" baseline="0" dirty="0" smtClean="0">
                          <a:ln>
                            <a:noFill/>
                          </a:ln>
                          <a:solidFill>
                            <a:srgbClr val="263646"/>
                          </a:solidFill>
                          <a:effectLst/>
                          <a:latin typeface="Arial" charset="0"/>
                        </a:rPr>
                        <a:t>                             Thrust I                    Thrust II                   Relevant to Both</a:t>
                      </a: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sz="800" b="0" i="0" u="none" strike="noStrike" cap="none" normalizeH="0" baseline="0" dirty="0" smtClean="0">
                        <a:ln>
                          <a:noFill/>
                        </a:ln>
                        <a:solidFill>
                          <a:srgbClr val="263646"/>
                        </a:solidFill>
                        <a:effectLst/>
                        <a:latin typeface="Arial" charset="0"/>
                      </a:endParaRP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800" b="0" i="0" u="none" strike="noStrike" cap="none" normalizeH="0" baseline="0" dirty="0" smtClean="0">
                          <a:ln>
                            <a:noFill/>
                          </a:ln>
                          <a:solidFill>
                            <a:srgbClr val="263646"/>
                          </a:solidFill>
                          <a:effectLst/>
                          <a:latin typeface="Arial" charset="0"/>
                        </a:rPr>
                        <a:t>Priority      :          Base                        Margin                      Over Target </a:t>
                      </a:r>
                    </a:p>
                  </a:txBody>
                  <a:tcPr marT="34292" marB="34292" horzOverflow="overflow">
                    <a:lnL w="28575"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r>
              <a:tr h="1737364">
                <a:tc>
                  <a: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sz="800" b="0" i="0" u="none" strike="noStrike" cap="none" normalizeH="0" baseline="0" dirty="0" smtClean="0">
                        <a:ln>
                          <a:noFill/>
                        </a:ln>
                        <a:solidFill>
                          <a:srgbClr val="263646"/>
                        </a:solidFill>
                        <a:effectLst/>
                        <a:latin typeface="Arial" charset="0"/>
                      </a:endParaRPr>
                    </a:p>
                  </a:txBody>
                  <a:tcPr marT="34292" marB="34292" horzOverflow="overflow">
                    <a:lnL w="28575"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r>
            </a:tbl>
          </a:graphicData>
        </a:graphic>
      </p:graphicFrame>
      <p:graphicFrame>
        <p:nvGraphicFramePr>
          <p:cNvPr id="16" name="Group 71"/>
          <p:cNvGraphicFramePr>
            <a:graphicFrameLocks noGrp="1"/>
          </p:cNvGraphicFramePr>
          <p:nvPr>
            <p:extLst>
              <p:ext uri="{D42A27DB-BD31-4B8C-83A1-F6EECF244321}">
                <p14:modId xmlns:p14="http://schemas.microsoft.com/office/powerpoint/2010/main" val="879805732"/>
              </p:ext>
            </p:extLst>
          </p:nvPr>
        </p:nvGraphicFramePr>
        <p:xfrm>
          <a:off x="23038" y="2663195"/>
          <a:ext cx="4548963" cy="2491740"/>
        </p:xfrm>
        <a:graphic>
          <a:graphicData uri="http://schemas.openxmlformats.org/drawingml/2006/table">
            <a:tbl>
              <a:tblPr/>
              <a:tblGrid>
                <a:gridCol w="4548963"/>
              </a:tblGrid>
              <a:tr h="2491740">
                <a:tc>
                  <a: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1100" b="1" i="0" u="sng" strike="noStrike" cap="none" normalizeH="0" baseline="0" dirty="0" smtClean="0">
                          <a:ln>
                            <a:noFill/>
                          </a:ln>
                          <a:solidFill>
                            <a:srgbClr val="263646"/>
                          </a:solidFill>
                          <a:effectLst/>
                          <a:latin typeface="Arial" charset="0"/>
                        </a:rPr>
                        <a:t>Milestones and Outcomes:</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cap="none" normalizeH="0" baseline="0" dirty="0" smtClean="0">
                          <a:ln>
                            <a:noFill/>
                          </a:ln>
                          <a:solidFill>
                            <a:srgbClr val="263646"/>
                          </a:solidFill>
                          <a:effectLst/>
                          <a:latin typeface="Arial" charset="0"/>
                        </a:rPr>
                        <a:t>FY17/Q1 – Initial internal release</a:t>
                      </a: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1100" b="1" i="0" u="sng" strike="noStrike" cap="none" normalizeH="0" baseline="0" dirty="0" smtClean="0">
                          <a:ln>
                            <a:noFill/>
                          </a:ln>
                          <a:solidFill>
                            <a:srgbClr val="FF0000"/>
                          </a:solidFill>
                          <a:effectLst/>
                          <a:latin typeface="Arial" charset="0"/>
                        </a:rPr>
                        <a:t>Outcomes at Base Funding:</a:t>
                      </a:r>
                    </a:p>
                    <a:p>
                      <a:pPr marL="285750" marR="0" lvl="0" indent="-285750" algn="l" defTabSz="914400" rtl="0" eaLnBrk="1" fontAlgn="base" latinLnBrk="0" hangingPunct="1">
                        <a:lnSpc>
                          <a:spcPct val="100000"/>
                        </a:lnSpc>
                        <a:spcBef>
                          <a:spcPct val="0"/>
                        </a:spcBef>
                        <a:spcAft>
                          <a:spcPct val="0"/>
                        </a:spcAft>
                        <a:buClrTx/>
                        <a:buSzTx/>
                        <a:buFont typeface="Arial"/>
                        <a:buChar char="•"/>
                        <a:tabLst/>
                        <a:defRPr/>
                      </a:pPr>
                      <a:r>
                        <a:rPr kumimoji="0" lang="en-US" sz="1100" b="0" i="0" u="none" strike="noStrike" cap="none" normalizeH="0" baseline="0" dirty="0" smtClean="0">
                          <a:ln>
                            <a:noFill/>
                          </a:ln>
                          <a:solidFill>
                            <a:srgbClr val="FF0000"/>
                          </a:solidFill>
                          <a:effectLst/>
                          <a:latin typeface="Arial" charset="0"/>
                        </a:rPr>
                        <a:t>Identify fuel blend that maximize Miles Merit Function using linear blending rules for an example scenario (NLP problem, linear constraints)</a:t>
                      </a:r>
                    </a:p>
                    <a:p>
                      <a:pPr marL="285750" marR="0" lvl="0" indent="-285750" algn="l" defTabSz="914400" rtl="0" eaLnBrk="1" fontAlgn="base" latinLnBrk="0" hangingPunct="1">
                        <a:lnSpc>
                          <a:spcPct val="100000"/>
                        </a:lnSpc>
                        <a:spcBef>
                          <a:spcPct val="0"/>
                        </a:spcBef>
                        <a:spcAft>
                          <a:spcPct val="0"/>
                        </a:spcAft>
                        <a:buClrTx/>
                        <a:buSzTx/>
                        <a:buFont typeface="Arial"/>
                        <a:buChar char="•"/>
                        <a:tabLst/>
                        <a:defRPr/>
                      </a:pPr>
                      <a:r>
                        <a:rPr kumimoji="0" lang="en-US" sz="1100" b="0" i="0" u="none" strike="noStrike" cap="none" normalizeH="0" baseline="0" dirty="0" smtClean="0">
                          <a:ln>
                            <a:noFill/>
                          </a:ln>
                          <a:solidFill>
                            <a:srgbClr val="FF0000"/>
                          </a:solidFill>
                          <a:effectLst/>
                          <a:latin typeface="Arial" charset="0"/>
                        </a:rPr>
                        <a:t>Include ASSERT and MT metrics in example scenario as constraints (MINLP problem)</a:t>
                      </a: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1100" b="1" i="0" u="sng" strike="noStrike" cap="none" normalizeH="0" baseline="0" dirty="0" smtClean="0">
                          <a:ln>
                            <a:noFill/>
                          </a:ln>
                          <a:solidFill>
                            <a:srgbClr val="263646"/>
                          </a:solidFill>
                          <a:effectLst/>
                          <a:latin typeface="Arial" charset="0"/>
                        </a:rPr>
                        <a:t>Margin Funding</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cap="none" normalizeH="0" baseline="0" dirty="0" smtClean="0">
                          <a:ln>
                            <a:noFill/>
                          </a:ln>
                          <a:solidFill>
                            <a:srgbClr val="263646"/>
                          </a:solidFill>
                          <a:effectLst/>
                          <a:latin typeface="Arial" charset="0"/>
                        </a:rPr>
                        <a:t>Consider uncertainty in merit function (stochastic optimization); determine if multiple indistinguishable optima exist. </a:t>
                      </a:r>
                    </a:p>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100" b="0" i="0" u="none" strike="noStrike" cap="none" normalizeH="0" baseline="0" dirty="0" smtClean="0">
                          <a:ln>
                            <a:noFill/>
                          </a:ln>
                          <a:solidFill>
                            <a:srgbClr val="263646"/>
                          </a:solidFill>
                          <a:effectLst/>
                          <a:latin typeface="Arial" charset="0"/>
                        </a:rPr>
                        <a:t>Convert cost constraint into secondary objective and find Pareto front</a:t>
                      </a:r>
                    </a:p>
                  </a:txBody>
                  <a:tcPr marT="34292" marB="34292" horzOverflow="overflow">
                    <a:lnL w="28575"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r>
            </a:tbl>
          </a:graphicData>
        </a:graphic>
      </p:graphicFrame>
      <p:graphicFrame>
        <p:nvGraphicFramePr>
          <p:cNvPr id="17" name="Group 71"/>
          <p:cNvGraphicFramePr>
            <a:graphicFrameLocks noGrp="1"/>
          </p:cNvGraphicFramePr>
          <p:nvPr>
            <p:extLst>
              <p:ext uri="{D42A27DB-BD31-4B8C-83A1-F6EECF244321}">
                <p14:modId xmlns:p14="http://schemas.microsoft.com/office/powerpoint/2010/main" val="3683942753"/>
              </p:ext>
            </p:extLst>
          </p:nvPr>
        </p:nvGraphicFramePr>
        <p:xfrm>
          <a:off x="4572000" y="4000500"/>
          <a:ext cx="4572000" cy="1143000"/>
        </p:xfrm>
        <a:graphic>
          <a:graphicData uri="http://schemas.openxmlformats.org/drawingml/2006/table">
            <a:tbl>
              <a:tblPr/>
              <a:tblGrid>
                <a:gridCol w="4572000"/>
              </a:tblGrid>
              <a:tr h="1143000">
                <a:tc>
                  <a:txBody>
                    <a:body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r>
                        <a:rPr kumimoji="0" lang="en-US" sz="800" b="1" i="0" u="sng" strike="noStrike" cap="none" normalizeH="0" baseline="0" dirty="0" smtClean="0">
                          <a:ln>
                            <a:noFill/>
                          </a:ln>
                          <a:solidFill>
                            <a:srgbClr val="263646"/>
                          </a:solidFill>
                          <a:effectLst/>
                          <a:latin typeface="Arial" charset="0"/>
                        </a:rPr>
                        <a:t>Budget:</a:t>
                      </a: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sz="800" b="1" i="0" u="sng" strike="noStrike" cap="none" normalizeH="0" baseline="0" dirty="0" smtClean="0">
                        <a:ln>
                          <a:noFill/>
                        </a:ln>
                        <a:solidFill>
                          <a:schemeClr val="tx1"/>
                        </a:solidFill>
                        <a:effectLst/>
                        <a:latin typeface="Arial" charset="0"/>
                      </a:endParaRP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sz="800" b="1" i="0" u="sng" strike="noStrike" cap="none" normalizeH="0" baseline="0" dirty="0" smtClean="0">
                        <a:ln>
                          <a:noFill/>
                        </a:ln>
                        <a:solidFill>
                          <a:schemeClr val="tx1"/>
                        </a:solidFill>
                        <a:effectLst/>
                        <a:latin typeface="Arial" charset="0"/>
                      </a:endParaRPr>
                    </a:p>
                  </a:txBody>
                  <a:tcPr marT="34292" marB="34292" horzOverflow="overflow">
                    <a:lnL w="28575"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r>
            </a:tbl>
          </a:graphicData>
        </a:graphic>
      </p:graphicFrame>
      <p:sp>
        <p:nvSpPr>
          <p:cNvPr id="18" name="Rectangle 17"/>
          <p:cNvSpPr/>
          <p:nvPr/>
        </p:nvSpPr>
        <p:spPr>
          <a:xfrm>
            <a:off x="5943600" y="2571749"/>
            <a:ext cx="152400" cy="114300"/>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a:spLocks noChangeAspect="1"/>
          </p:cNvSpPr>
          <p:nvPr/>
        </p:nvSpPr>
        <p:spPr>
          <a:xfrm>
            <a:off x="5029200" y="2571749"/>
            <a:ext cx="152400" cy="114300"/>
          </a:xfrm>
          <a:prstGeom prst="rect">
            <a:avLst/>
          </a:prstGeom>
          <a:solidFill>
            <a:schemeClr val="bg2"/>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5257800" y="3543299"/>
            <a:ext cx="152400" cy="114300"/>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6172200" y="3543299"/>
            <a:ext cx="152400" cy="114300"/>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7086600" y="3543299"/>
            <a:ext cx="152400" cy="114300"/>
          </a:xfrm>
          <a:prstGeom prst="rect">
            <a:avLst/>
          </a:prstGeom>
          <a:solidFill>
            <a:schemeClr val="bg2"/>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5257800" y="3829049"/>
            <a:ext cx="152400" cy="114300"/>
          </a:xfrm>
          <a:prstGeom prst="rect">
            <a:avLst/>
          </a:prstGeom>
          <a:solidFill>
            <a:srgbClr val="FF0000"/>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6172200" y="3829049"/>
            <a:ext cx="152400" cy="114300"/>
          </a:xfrm>
          <a:prstGeom prst="rect">
            <a:avLst/>
          </a:prstGeom>
          <a:solidFill>
            <a:schemeClr val="bg2"/>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7086600" y="3829049"/>
            <a:ext cx="152400" cy="114300"/>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3"/>
          <p:cNvGraphicFramePr>
            <a:graphicFrameLocks noGrp="1"/>
          </p:cNvGraphicFramePr>
          <p:nvPr>
            <p:extLst>
              <p:ext uri="{D42A27DB-BD31-4B8C-83A1-F6EECF244321}">
                <p14:modId xmlns:p14="http://schemas.microsoft.com/office/powerpoint/2010/main" val="2148603903"/>
              </p:ext>
            </p:extLst>
          </p:nvPr>
        </p:nvGraphicFramePr>
        <p:xfrm>
          <a:off x="4572001" y="4267201"/>
          <a:ext cx="4571999" cy="896951"/>
        </p:xfrm>
        <a:graphic>
          <a:graphicData uri="http://schemas.openxmlformats.org/drawingml/2006/table">
            <a:tbl>
              <a:tblPr firstRow="1" bandRow="1">
                <a:tableStyleId>{17292A2E-F333-43FB-9621-5CBBE7FDCDCB}</a:tableStyleId>
              </a:tblPr>
              <a:tblGrid>
                <a:gridCol w="914400"/>
                <a:gridCol w="914400"/>
                <a:gridCol w="914400"/>
                <a:gridCol w="914400"/>
                <a:gridCol w="914399"/>
              </a:tblGrid>
              <a:tr h="256871">
                <a:tc>
                  <a:txBody>
                    <a:bodyPr/>
                    <a:lstStyle/>
                    <a:p>
                      <a:r>
                        <a:rPr lang="en-US" sz="800" dirty="0" smtClean="0">
                          <a:solidFill>
                            <a:schemeClr val="tx2"/>
                          </a:solidFill>
                        </a:rPr>
                        <a:t>Project</a:t>
                      </a:r>
                      <a:endParaRPr lang="en-US" sz="800" dirty="0">
                        <a:solidFill>
                          <a:schemeClr val="tx2"/>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FF"/>
                    </a:solidFill>
                  </a:tcPr>
                </a:tc>
                <a:tc>
                  <a:txBody>
                    <a:bodyPr/>
                    <a:lstStyle/>
                    <a:p>
                      <a:r>
                        <a:rPr lang="en-US" sz="800" dirty="0" smtClean="0">
                          <a:solidFill>
                            <a:schemeClr val="tx2"/>
                          </a:solidFill>
                        </a:rPr>
                        <a:t>FY16</a:t>
                      </a:r>
                      <a:endParaRPr lang="en-US" sz="800" dirty="0">
                        <a:solidFill>
                          <a:schemeClr val="tx2"/>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FF"/>
                    </a:solidFill>
                  </a:tcPr>
                </a:tc>
                <a:tc>
                  <a:txBody>
                    <a:bodyPr/>
                    <a:lstStyle/>
                    <a:p>
                      <a:r>
                        <a:rPr lang="en-US" sz="800" dirty="0" smtClean="0">
                          <a:solidFill>
                            <a:schemeClr val="tx2"/>
                          </a:solidFill>
                        </a:rPr>
                        <a:t>FY17</a:t>
                      </a:r>
                      <a:endParaRPr lang="en-US" sz="800" dirty="0">
                        <a:solidFill>
                          <a:schemeClr val="tx2"/>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FF"/>
                    </a:solidFill>
                  </a:tcPr>
                </a:tc>
                <a:tc>
                  <a:txBody>
                    <a:bodyPr/>
                    <a:lstStyle/>
                    <a:p>
                      <a:r>
                        <a:rPr lang="en-US" sz="800" dirty="0" smtClean="0">
                          <a:solidFill>
                            <a:schemeClr val="tx2"/>
                          </a:solidFill>
                        </a:rPr>
                        <a:t>FY18</a:t>
                      </a:r>
                      <a:endParaRPr lang="en-US" sz="800" dirty="0">
                        <a:solidFill>
                          <a:schemeClr val="tx2"/>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FF"/>
                    </a:solidFill>
                  </a:tcPr>
                </a:tc>
                <a:tc>
                  <a:txBody>
                    <a:bodyPr/>
                    <a:lstStyle/>
                    <a:p>
                      <a:r>
                        <a:rPr lang="en-US" sz="800" dirty="0" smtClean="0">
                          <a:solidFill>
                            <a:schemeClr val="tx2"/>
                          </a:solidFill>
                        </a:rPr>
                        <a:t>FY19</a:t>
                      </a:r>
                      <a:endParaRPr lang="en-US" sz="800" dirty="0">
                        <a:solidFill>
                          <a:schemeClr val="tx2"/>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00FF"/>
                    </a:solidFill>
                  </a:tcPr>
                </a:tc>
              </a:tr>
              <a:tr h="320040">
                <a:tc>
                  <a:txBody>
                    <a:bodyPr/>
                    <a:lstStyle/>
                    <a:p>
                      <a:r>
                        <a:rPr lang="en-US" sz="800" dirty="0" smtClean="0">
                          <a:solidFill>
                            <a:srgbClr val="263646"/>
                          </a:solidFill>
                        </a:rPr>
                        <a:t>VTO</a:t>
                      </a:r>
                      <a:endParaRPr lang="en-US" sz="800" dirty="0">
                        <a:solidFill>
                          <a:srgbClr val="263646"/>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800" dirty="0" smtClean="0">
                          <a:solidFill>
                            <a:srgbClr val="263646"/>
                          </a:solidFill>
                        </a:rPr>
                        <a:t>-</a:t>
                      </a:r>
                      <a:endParaRPr lang="en-US" sz="800" dirty="0">
                        <a:solidFill>
                          <a:srgbClr val="263646"/>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800" dirty="0" smtClean="0">
                          <a:solidFill>
                            <a:srgbClr val="263646"/>
                          </a:solidFill>
                        </a:rPr>
                        <a:t>B: $225K</a:t>
                      </a:r>
                    </a:p>
                    <a:p>
                      <a:r>
                        <a:rPr lang="en-US" sz="800" dirty="0" smtClean="0">
                          <a:solidFill>
                            <a:srgbClr val="263646"/>
                          </a:solidFill>
                        </a:rPr>
                        <a:t>M: $400K</a:t>
                      </a:r>
                      <a:endParaRPr lang="en-US" sz="800" dirty="0">
                        <a:solidFill>
                          <a:srgbClr val="263646"/>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800" dirty="0" smtClean="0">
                          <a:solidFill>
                            <a:srgbClr val="263646"/>
                          </a:solidFill>
                        </a:rPr>
                        <a:t>TBD</a:t>
                      </a:r>
                      <a:endParaRPr lang="en-US" sz="800" dirty="0">
                        <a:solidFill>
                          <a:srgbClr val="263646"/>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800" dirty="0" smtClean="0">
                          <a:solidFill>
                            <a:srgbClr val="263646"/>
                          </a:solidFill>
                        </a:rPr>
                        <a:t>TBD</a:t>
                      </a:r>
                      <a:endParaRPr lang="en-US" sz="800" dirty="0">
                        <a:solidFill>
                          <a:srgbClr val="263646"/>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20040">
                <a:tc>
                  <a:txBody>
                    <a:bodyPr/>
                    <a:lstStyle/>
                    <a:p>
                      <a:r>
                        <a:rPr lang="en-US" sz="800" dirty="0" smtClean="0">
                          <a:solidFill>
                            <a:srgbClr val="263646"/>
                          </a:solidFill>
                        </a:rPr>
                        <a:t>Project Type</a:t>
                      </a:r>
                      <a:endParaRPr lang="en-US" sz="800" dirty="0">
                        <a:solidFill>
                          <a:srgbClr val="263646"/>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r>
                        <a:rPr lang="en-US" sz="800" dirty="0" smtClean="0">
                          <a:solidFill>
                            <a:srgbClr val="263646"/>
                          </a:solidFill>
                        </a:rPr>
                        <a:t>Directed</a:t>
                      </a:r>
                      <a:endParaRPr lang="en-US" sz="800" dirty="0">
                        <a:solidFill>
                          <a:srgbClr val="263646"/>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sz="1100" dirty="0"/>
                    </a:p>
                  </a:txBody>
                  <a:tcPr/>
                </a:tc>
                <a:tc>
                  <a:txBody>
                    <a:bodyPr/>
                    <a:lstStyle/>
                    <a:p>
                      <a:r>
                        <a:rPr lang="en-US" sz="800" dirty="0" smtClean="0">
                          <a:solidFill>
                            <a:srgbClr val="263646"/>
                          </a:solidFill>
                        </a:rPr>
                        <a:t>Project Status</a:t>
                      </a:r>
                      <a:endParaRPr lang="en-US" sz="800" dirty="0">
                        <a:solidFill>
                          <a:srgbClr val="263646"/>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800" dirty="0" smtClean="0">
                          <a:solidFill>
                            <a:srgbClr val="263646"/>
                          </a:solidFill>
                        </a:rPr>
                        <a:t>Continuing</a:t>
                      </a:r>
                      <a:endParaRPr lang="en-US" sz="800" dirty="0">
                        <a:solidFill>
                          <a:srgbClr val="263646"/>
                        </a:solidFill>
                      </a:endParaRPr>
                    </a:p>
                  </a:txBody>
                  <a:tcPr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graphicFrame>
        <p:nvGraphicFramePr>
          <p:cNvPr id="26" name="Group 71"/>
          <p:cNvGraphicFramePr>
            <a:graphicFrameLocks noGrp="1"/>
          </p:cNvGraphicFramePr>
          <p:nvPr>
            <p:extLst>
              <p:ext uri="{D42A27DB-BD31-4B8C-83A1-F6EECF244321}">
                <p14:modId xmlns:p14="http://schemas.microsoft.com/office/powerpoint/2010/main" val="1962846944"/>
              </p:ext>
            </p:extLst>
          </p:nvPr>
        </p:nvGraphicFramePr>
        <p:xfrm>
          <a:off x="4571999" y="514349"/>
          <a:ext cx="4572002" cy="1748786"/>
        </p:xfrm>
        <a:graphic>
          <a:graphicData uri="http://schemas.openxmlformats.org/drawingml/2006/table">
            <a:tbl>
              <a:tblPr/>
              <a:tblGrid>
                <a:gridCol w="4572002"/>
              </a:tblGrid>
              <a:tr h="1748786">
                <a:tc>
                  <a:txBody>
                    <a:bodyPr/>
                    <a:lstStyle/>
                    <a:p>
                      <a:pPr marL="0" lvl="0" indent="0">
                        <a:buFont typeface="+mj-lt"/>
                        <a:buNone/>
                      </a:pPr>
                      <a:endParaRPr lang="en-US" sz="1100" kern="1200" dirty="0" smtClean="0">
                        <a:solidFill>
                          <a:schemeClr val="tx1"/>
                        </a:solidFill>
                        <a:effectLst/>
                        <a:latin typeface="+mn-lt"/>
                        <a:ea typeface="+mn-ea"/>
                        <a:cs typeface="+mn-cs"/>
                      </a:endParaRPr>
                    </a:p>
                    <a:p>
                      <a:pPr marL="0" lvl="0" indent="0">
                        <a:buFont typeface="+mj-lt"/>
                        <a:buNone/>
                      </a:pPr>
                      <a:r>
                        <a:rPr lang="en-US" sz="1100" b="1" kern="1200" dirty="0" smtClean="0">
                          <a:solidFill>
                            <a:srgbClr val="263646"/>
                          </a:solidFill>
                          <a:effectLst/>
                          <a:latin typeface="+mn-lt"/>
                          <a:ea typeface="+mn-ea"/>
                          <a:cs typeface="+mn-cs"/>
                        </a:rPr>
                        <a:t>Key link to FY17 Research Thrusts</a:t>
                      </a:r>
                      <a:r>
                        <a:rPr lang="en-US" sz="1100" b="1" kern="1200" baseline="0" dirty="0" smtClean="0">
                          <a:solidFill>
                            <a:srgbClr val="263646"/>
                          </a:solidFill>
                          <a:effectLst/>
                          <a:latin typeface="+mn-lt"/>
                          <a:ea typeface="+mn-ea"/>
                          <a:cs typeface="+mn-cs"/>
                        </a:rPr>
                        <a:t> </a:t>
                      </a:r>
                      <a:r>
                        <a:rPr lang="en-US" sz="1100" b="0" kern="1200" baseline="0" dirty="0" smtClean="0">
                          <a:solidFill>
                            <a:srgbClr val="263646"/>
                          </a:solidFill>
                          <a:effectLst/>
                          <a:latin typeface="+mn-lt"/>
                          <a:ea typeface="+mn-ea"/>
                          <a:cs typeface="+mn-cs"/>
                        </a:rPr>
                        <a:t>This task is central to key research thrust #3</a:t>
                      </a:r>
                    </a:p>
                    <a:p>
                      <a:pPr marL="0" lvl="0" indent="0">
                        <a:buFont typeface="+mj-lt"/>
                        <a:buNone/>
                      </a:pPr>
                      <a:endParaRPr lang="en-US" sz="1100" b="1" kern="1200" dirty="0" smtClean="0">
                        <a:solidFill>
                          <a:srgbClr val="263646"/>
                        </a:solidFill>
                        <a:effectLst/>
                        <a:latin typeface="+mn-lt"/>
                        <a:ea typeface="+mn-ea"/>
                        <a:cs typeface="+mn-cs"/>
                      </a:endParaRPr>
                    </a:p>
                    <a:p>
                      <a:pPr marL="0" lvl="0" indent="0">
                        <a:buFont typeface="+mj-lt"/>
                        <a:buNone/>
                      </a:pPr>
                      <a:r>
                        <a:rPr lang="en-US" sz="1100" b="1" kern="1200" dirty="0" smtClean="0">
                          <a:solidFill>
                            <a:srgbClr val="263646"/>
                          </a:solidFill>
                          <a:effectLst/>
                          <a:latin typeface="+mn-lt"/>
                          <a:ea typeface="+mn-ea"/>
                          <a:cs typeface="+mn-cs"/>
                        </a:rPr>
                        <a:t>Key links to other teams </a:t>
                      </a:r>
                      <a:r>
                        <a:rPr lang="en-US" sz="1100" b="0" kern="1200" dirty="0" smtClean="0">
                          <a:solidFill>
                            <a:srgbClr val="263646"/>
                          </a:solidFill>
                          <a:effectLst/>
                          <a:latin typeface="+mn-lt"/>
                          <a:ea typeface="+mn-ea"/>
                          <a:cs typeface="+mn-cs"/>
                        </a:rPr>
                        <a:t>Through</a:t>
                      </a:r>
                      <a:r>
                        <a:rPr lang="en-US" sz="1100" b="0" kern="1200" baseline="0" dirty="0" smtClean="0">
                          <a:solidFill>
                            <a:srgbClr val="263646"/>
                          </a:solidFill>
                          <a:effectLst/>
                          <a:latin typeface="+mn-lt"/>
                          <a:ea typeface="+mn-ea"/>
                          <a:cs typeface="+mn-cs"/>
                        </a:rPr>
                        <a:t> G.4, ingest data from experimental and simulation data, database from FP and LGGF teams and MT/ASSERT metrics. Provide scenario analysis to </a:t>
                      </a:r>
                      <a:r>
                        <a:rPr lang="en-US" sz="1100" b="0" kern="1200" baseline="0" dirty="0" err="1" smtClean="0">
                          <a:solidFill>
                            <a:srgbClr val="263646"/>
                          </a:solidFill>
                          <a:effectLst/>
                          <a:latin typeface="+mn-lt"/>
                          <a:ea typeface="+mn-ea"/>
                          <a:cs typeface="+mn-cs"/>
                        </a:rPr>
                        <a:t>CoOLT</a:t>
                      </a:r>
                      <a:r>
                        <a:rPr lang="en-US" sz="1100" b="0" kern="1200" baseline="0" dirty="0" smtClean="0">
                          <a:solidFill>
                            <a:srgbClr val="263646"/>
                          </a:solidFill>
                          <a:effectLst/>
                          <a:latin typeface="+mn-lt"/>
                          <a:ea typeface="+mn-ea"/>
                          <a:cs typeface="+mn-cs"/>
                        </a:rPr>
                        <a:t>. </a:t>
                      </a:r>
                      <a:endParaRPr lang="en-US" sz="1100" b="1" kern="1200" dirty="0" smtClean="0">
                        <a:solidFill>
                          <a:srgbClr val="263646"/>
                        </a:solidFill>
                        <a:effectLst/>
                        <a:latin typeface="+mn-lt"/>
                        <a:ea typeface="+mn-ea"/>
                        <a:cs typeface="+mn-cs"/>
                      </a:endParaRPr>
                    </a:p>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en-US" sz="800" b="0" i="0" u="none" strike="noStrike" kern="1200" cap="none" normalizeH="0" baseline="0" dirty="0" smtClean="0">
                        <a:ln>
                          <a:noFill/>
                        </a:ln>
                        <a:solidFill>
                          <a:schemeClr val="tx1"/>
                        </a:solidFill>
                        <a:effectLst/>
                        <a:latin typeface="Arial" charset="0"/>
                        <a:ea typeface="+mn-ea"/>
                        <a:cs typeface="+mn-cs"/>
                      </a:endParaRPr>
                    </a:p>
                  </a:txBody>
                  <a:tcPr marT="34292" marB="34292" horzOverflow="overflow">
                    <a:lnL w="28575"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r>
            </a:tbl>
          </a:graphicData>
        </a:graphic>
      </p:graphicFrame>
    </p:spTree>
    <p:extLst>
      <p:ext uri="{BB962C8B-B14F-4D97-AF65-F5344CB8AC3E}">
        <p14:creationId xmlns:p14="http://schemas.microsoft.com/office/powerpoint/2010/main" val="334966421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3"/>
          </p:nvPr>
        </p:nvSpPr>
        <p:spPr/>
        <p:txBody>
          <a:bodyPr/>
          <a:lstStyle/>
          <a:p>
            <a:r>
              <a:rPr lang="en-US" dirty="0" smtClean="0"/>
              <a:t>Co-Optima Problem</a:t>
            </a:r>
          </a:p>
          <a:p>
            <a:endParaRPr lang="en-US" dirty="0" smtClean="0"/>
          </a:p>
          <a:p>
            <a:r>
              <a:rPr lang="en-US" dirty="0" smtClean="0"/>
              <a:t>Maximize engine merit function</a:t>
            </a:r>
          </a:p>
          <a:p>
            <a:r>
              <a:rPr lang="en-US" dirty="0" smtClean="0"/>
              <a:t>Constrain integer functions</a:t>
            </a:r>
          </a:p>
          <a:p>
            <a:endParaRPr lang="en-US" dirty="0" smtClean="0"/>
          </a:p>
          <a:p>
            <a:r>
              <a:rPr lang="en-US" dirty="0" smtClean="0"/>
              <a:t>Subject to:</a:t>
            </a:r>
          </a:p>
          <a:p>
            <a:r>
              <a:rPr lang="en-US" dirty="0" smtClean="0"/>
              <a:t>Cost &lt; cost*</a:t>
            </a:r>
          </a:p>
          <a:p>
            <a:r>
              <a:rPr lang="en-US" dirty="0" smtClean="0"/>
              <a:t>Number of components &lt; n*</a:t>
            </a:r>
          </a:p>
          <a:p>
            <a:endParaRPr lang="en-US" dirty="0" smtClean="0"/>
          </a:p>
          <a:p>
            <a:r>
              <a:rPr lang="en-US" dirty="0" smtClean="0"/>
              <a:t>With large number of potential constituents to draw from </a:t>
            </a:r>
            <a:endParaRPr lang="en-US" dirty="0"/>
          </a:p>
        </p:txBody>
      </p:sp>
      <p:sp>
        <p:nvSpPr>
          <p:cNvPr id="3" name="Content Placeholder 2"/>
          <p:cNvSpPr>
            <a:spLocks noGrp="1"/>
          </p:cNvSpPr>
          <p:nvPr>
            <p:ph idx="15"/>
          </p:nvPr>
        </p:nvSpPr>
        <p:spPr/>
        <p:txBody>
          <a:bodyPr/>
          <a:lstStyle/>
          <a:p>
            <a:r>
              <a:rPr lang="en-US" dirty="0" smtClean="0"/>
              <a:t>Notional Refinery problem</a:t>
            </a:r>
          </a:p>
          <a:p>
            <a:endParaRPr lang="en-US" dirty="0" smtClean="0"/>
          </a:p>
          <a:p>
            <a:r>
              <a:rPr lang="en-US" dirty="0" smtClean="0"/>
              <a:t>Minimize cost</a:t>
            </a:r>
          </a:p>
          <a:p>
            <a:endParaRPr lang="en-US" dirty="0" smtClean="0"/>
          </a:p>
          <a:p>
            <a:r>
              <a:rPr lang="en-US" dirty="0" smtClean="0"/>
              <a:t>Subject to </a:t>
            </a:r>
          </a:p>
          <a:p>
            <a:endParaRPr lang="en-US" dirty="0" smtClean="0"/>
          </a:p>
          <a:p>
            <a:r>
              <a:rPr lang="en-US" dirty="0" smtClean="0"/>
              <a:t>RON &gt; 91</a:t>
            </a:r>
          </a:p>
          <a:p>
            <a:r>
              <a:rPr lang="en-US" dirty="0" smtClean="0"/>
              <a:t>RVP &lt; 4</a:t>
            </a:r>
          </a:p>
          <a:p>
            <a:r>
              <a:rPr lang="en-US" dirty="0" smtClean="0"/>
              <a:t>MON &gt; 92</a:t>
            </a:r>
          </a:p>
          <a:p>
            <a:endParaRPr lang="en-US" dirty="0" smtClean="0"/>
          </a:p>
          <a:p>
            <a:r>
              <a:rPr lang="en-US" dirty="0" smtClean="0"/>
              <a:t>Production &gt; xx gal/day</a:t>
            </a:r>
          </a:p>
          <a:p>
            <a:endParaRPr lang="en-US" dirty="0" smtClean="0"/>
          </a:p>
          <a:p>
            <a:r>
              <a:rPr lang="en-US" dirty="0" smtClean="0"/>
              <a:t>With relatively few (~6) constituents</a:t>
            </a:r>
            <a:endParaRPr lang="en-US" dirty="0"/>
          </a:p>
        </p:txBody>
      </p:sp>
      <p:sp>
        <p:nvSpPr>
          <p:cNvPr id="4" name="Slide Number Placeholder 3"/>
          <p:cNvSpPr>
            <a:spLocks noGrp="1"/>
          </p:cNvSpPr>
          <p:nvPr>
            <p:ph type="sldNum" sz="quarter" idx="4294967295"/>
          </p:nvPr>
        </p:nvSpPr>
        <p:spPr>
          <a:xfrm>
            <a:off x="8783638" y="4587875"/>
            <a:ext cx="360362" cy="287338"/>
          </a:xfrm>
          <a:prstGeom prst="rect">
            <a:avLst/>
          </a:prstGeom>
        </p:spPr>
        <p:txBody>
          <a:bodyPr/>
          <a:lstStyle/>
          <a:p>
            <a:pPr>
              <a:defRPr/>
            </a:pPr>
            <a:fld id="{41D9AC72-C73D-4F41-815E-0FE3F47C5FF0}" type="slidenum">
              <a:rPr lang="en-US" smtClean="0"/>
              <a:pPr>
                <a:defRPr/>
              </a:pPr>
              <a:t>5</a:t>
            </a:fld>
            <a:endParaRPr lang="en-US" dirty="0"/>
          </a:p>
        </p:txBody>
      </p:sp>
    </p:spTree>
    <p:extLst>
      <p:ext uri="{BB962C8B-B14F-4D97-AF65-F5344CB8AC3E}">
        <p14:creationId xmlns:p14="http://schemas.microsoft.com/office/powerpoint/2010/main" val="645782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3"/>
          </p:nvPr>
        </p:nvSpPr>
        <p:spPr/>
        <p:txBody>
          <a:bodyPr/>
          <a:lstStyle/>
          <a:p>
            <a:r>
              <a:rPr lang="en-US" dirty="0" smtClean="0"/>
              <a:t>Co-Optima Problem</a:t>
            </a:r>
          </a:p>
          <a:p>
            <a:endParaRPr lang="en-US" dirty="0"/>
          </a:p>
          <a:p>
            <a:r>
              <a:rPr lang="en-US" dirty="0" smtClean="0"/>
              <a:t>Multi-objective</a:t>
            </a:r>
          </a:p>
          <a:p>
            <a:r>
              <a:rPr lang="en-US" dirty="0" smtClean="0"/>
              <a:t>Objective function non-linear function of composition or integer valued</a:t>
            </a:r>
          </a:p>
          <a:p>
            <a:r>
              <a:rPr lang="en-US" dirty="0" smtClean="0"/>
              <a:t>Single point (no resource scheduling)</a:t>
            </a:r>
          </a:p>
          <a:p>
            <a:endParaRPr lang="en-US" dirty="0"/>
          </a:p>
          <a:p>
            <a:r>
              <a:rPr lang="en-US" dirty="0" smtClean="0"/>
              <a:t>MINLP</a:t>
            </a:r>
          </a:p>
          <a:p>
            <a:r>
              <a:rPr lang="en-US" dirty="0" smtClean="0"/>
              <a:t>Uncertainty in objective function</a:t>
            </a:r>
          </a:p>
          <a:p>
            <a:r>
              <a:rPr lang="en-US" dirty="0" smtClean="0"/>
              <a:t>Uncertainty in contributions to objective function</a:t>
            </a:r>
          </a:p>
        </p:txBody>
      </p:sp>
      <p:sp>
        <p:nvSpPr>
          <p:cNvPr id="3" name="Content Placeholder 2"/>
          <p:cNvSpPr>
            <a:spLocks noGrp="1"/>
          </p:cNvSpPr>
          <p:nvPr>
            <p:ph idx="15"/>
          </p:nvPr>
        </p:nvSpPr>
        <p:spPr/>
        <p:txBody>
          <a:bodyPr/>
          <a:lstStyle/>
          <a:p>
            <a:r>
              <a:rPr lang="en-US" dirty="0" smtClean="0"/>
              <a:t>Notional Refinery problem</a:t>
            </a:r>
          </a:p>
          <a:p>
            <a:endParaRPr lang="en-US" dirty="0"/>
          </a:p>
          <a:p>
            <a:r>
              <a:rPr lang="en-US" dirty="0" smtClean="0"/>
              <a:t>Single objective</a:t>
            </a:r>
          </a:p>
          <a:p>
            <a:r>
              <a:rPr lang="en-US" dirty="0" smtClean="0"/>
              <a:t>Goodness function linear</a:t>
            </a:r>
          </a:p>
          <a:p>
            <a:r>
              <a:rPr lang="en-US" dirty="0" smtClean="0"/>
              <a:t>Integral objective (over time for scheduling)</a:t>
            </a:r>
          </a:p>
          <a:p>
            <a:endParaRPr lang="en-US" dirty="0"/>
          </a:p>
          <a:p>
            <a:r>
              <a:rPr lang="en-US" dirty="0" smtClean="0"/>
              <a:t>Constraints may be non-linear</a:t>
            </a:r>
          </a:p>
          <a:p>
            <a:r>
              <a:rPr lang="en-US" dirty="0" smtClean="0"/>
              <a:t>Production target externally constrained</a:t>
            </a:r>
          </a:p>
          <a:p>
            <a:endParaRPr lang="en-US" dirty="0"/>
          </a:p>
          <a:p>
            <a:r>
              <a:rPr lang="en-US" dirty="0" err="1" smtClean="0"/>
              <a:t>LP+bias</a:t>
            </a:r>
            <a:r>
              <a:rPr lang="en-US" dirty="0" smtClean="0"/>
              <a:t> or NLP</a:t>
            </a:r>
          </a:p>
          <a:p>
            <a:r>
              <a:rPr lang="en-US" dirty="0" smtClean="0"/>
              <a:t>Deterministic (uncertainty ignored in scheduling, handled by on-line controller)</a:t>
            </a:r>
            <a:endParaRPr lang="en-US" dirty="0"/>
          </a:p>
        </p:txBody>
      </p:sp>
      <p:sp>
        <p:nvSpPr>
          <p:cNvPr id="4" name="Slide Number Placeholder 3"/>
          <p:cNvSpPr>
            <a:spLocks noGrp="1"/>
          </p:cNvSpPr>
          <p:nvPr>
            <p:ph type="sldNum" sz="quarter" idx="4294967295"/>
          </p:nvPr>
        </p:nvSpPr>
        <p:spPr>
          <a:xfrm>
            <a:off x="8783638" y="4587875"/>
            <a:ext cx="360362" cy="287338"/>
          </a:xfrm>
          <a:prstGeom prst="rect">
            <a:avLst/>
          </a:prstGeom>
        </p:spPr>
        <p:txBody>
          <a:bodyPr/>
          <a:lstStyle/>
          <a:p>
            <a:pPr>
              <a:defRPr/>
            </a:pPr>
            <a:fld id="{41D9AC72-C73D-4F41-815E-0FE3F47C5FF0}" type="slidenum">
              <a:rPr lang="en-US" smtClean="0"/>
              <a:pPr>
                <a:defRPr/>
              </a:pPr>
              <a:t>6</a:t>
            </a:fld>
            <a:endParaRPr lang="en-US" dirty="0"/>
          </a:p>
        </p:txBody>
      </p:sp>
    </p:spTree>
    <p:extLst>
      <p:ext uri="{BB962C8B-B14F-4D97-AF65-F5344CB8AC3E}">
        <p14:creationId xmlns:p14="http://schemas.microsoft.com/office/powerpoint/2010/main" val="1106367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3"/>
          </p:nvPr>
        </p:nvSpPr>
        <p:spPr/>
        <p:txBody>
          <a:bodyPr/>
          <a:lstStyle/>
          <a:p>
            <a:r>
              <a:rPr lang="en-US" dirty="0" smtClean="0"/>
              <a:t>Unbounded</a:t>
            </a:r>
          </a:p>
          <a:p>
            <a:endParaRPr lang="en-US" sz="800" dirty="0"/>
          </a:p>
          <a:p>
            <a:r>
              <a:rPr lang="en-US" dirty="0" smtClean="0"/>
              <a:t>Maximize by inspection with</a:t>
            </a:r>
          </a:p>
          <a:p>
            <a:r>
              <a:rPr lang="en-US" dirty="0"/>
              <a:t>	H</a:t>
            </a:r>
            <a:r>
              <a:rPr lang="en-US" dirty="0" smtClean="0"/>
              <a:t>igh RON</a:t>
            </a:r>
          </a:p>
          <a:p>
            <a:r>
              <a:rPr lang="en-US" dirty="0"/>
              <a:t>	</a:t>
            </a:r>
            <a:r>
              <a:rPr lang="en-US" dirty="0" smtClean="0"/>
              <a:t>High S</a:t>
            </a:r>
            <a:r>
              <a:rPr lang="en-US" baseline="-25000" dirty="0" smtClean="0"/>
              <a:t>L</a:t>
            </a:r>
          </a:p>
          <a:p>
            <a:r>
              <a:rPr lang="en-US" baseline="-25000" dirty="0"/>
              <a:t>	</a:t>
            </a:r>
            <a:r>
              <a:rPr lang="en-US" dirty="0" smtClean="0"/>
              <a:t>Low LFV150</a:t>
            </a:r>
            <a:endParaRPr lang="en-US" baseline="-25000" dirty="0"/>
          </a:p>
          <a:p>
            <a:r>
              <a:rPr lang="en-US" baseline="-25000" dirty="0" smtClean="0"/>
              <a:t>	</a:t>
            </a:r>
            <a:r>
              <a:rPr lang="en-US" dirty="0" smtClean="0"/>
              <a:t>Low PMI</a:t>
            </a:r>
          </a:p>
          <a:p>
            <a:endParaRPr lang="en-US" sz="800" dirty="0" smtClean="0"/>
          </a:p>
          <a:p>
            <a:r>
              <a:rPr lang="en-US" dirty="0" smtClean="0"/>
              <a:t>S, HOV, ON</a:t>
            </a:r>
            <a:r>
              <a:rPr lang="is-IS" dirty="0" smtClean="0"/>
              <a:t>… it depends</a:t>
            </a:r>
          </a:p>
          <a:p>
            <a:endParaRPr lang="is-IS" sz="800" dirty="0" smtClean="0"/>
          </a:p>
          <a:p>
            <a:r>
              <a:rPr lang="is-IS" dirty="0" smtClean="0"/>
              <a:t>Properties may be correlated</a:t>
            </a:r>
          </a:p>
          <a:p>
            <a:endParaRPr lang="is-IS" sz="800" dirty="0"/>
          </a:p>
          <a:p>
            <a:r>
              <a:rPr lang="is-IS" dirty="0" smtClean="0"/>
              <a:t>Non linear in function and in properties</a:t>
            </a:r>
            <a:endParaRPr lang="en-US" dirty="0" smtClean="0"/>
          </a:p>
        </p:txBody>
      </p:sp>
      <p:sp>
        <p:nvSpPr>
          <p:cNvPr id="3" name="Content Placeholder 2"/>
          <p:cNvSpPr>
            <a:spLocks noGrp="1"/>
          </p:cNvSpPr>
          <p:nvPr>
            <p:ph idx="14"/>
          </p:nvPr>
        </p:nvSpPr>
        <p:spPr/>
        <p:txBody>
          <a:bodyPr/>
          <a:lstStyle/>
          <a:p>
            <a:r>
              <a:rPr lang="en-US" dirty="0"/>
              <a:t>To first order, sorting fuels by merit/$ would give us a shortlist</a:t>
            </a:r>
          </a:p>
          <a:p>
            <a:endParaRPr lang="en-US" dirty="0" smtClean="0"/>
          </a:p>
          <a:p>
            <a:r>
              <a:rPr lang="en-US" dirty="0" smtClean="0"/>
              <a:t>Something interesting to do if fuels with high RON/$ are different from fuels with high S</a:t>
            </a:r>
            <a:r>
              <a:rPr lang="en-US" baseline="-25000" dirty="0" smtClean="0"/>
              <a:t>L</a:t>
            </a:r>
            <a:r>
              <a:rPr lang="en-US" dirty="0" smtClean="0"/>
              <a:t>/$ and LFV</a:t>
            </a:r>
            <a:r>
              <a:rPr lang="en-US" baseline="-25000" dirty="0" smtClean="0"/>
              <a:t>150</a:t>
            </a:r>
            <a:r>
              <a:rPr lang="en-US" dirty="0" smtClean="0"/>
              <a:t>/$</a:t>
            </a:r>
          </a:p>
          <a:p>
            <a:endParaRPr lang="en-US" dirty="0"/>
          </a:p>
        </p:txBody>
      </p:sp>
      <p:pic>
        <p:nvPicPr>
          <p:cNvPr id="7" name="Picture Placeholder 6" descr="latex-image-1.pdf"/>
          <p:cNvPicPr>
            <a:picLocks noGrp="1" noChangeAspect="1"/>
          </p:cNvPicPr>
          <p:nvPr>
            <p:ph type="pic" sz="quarter" idx="15"/>
          </p:nvPr>
        </p:nvPicPr>
        <p:blipFill rotWithShape="1">
          <a:blip r:embed="rId2">
            <a:extLst>
              <a:ext uri="{28A0092B-C50C-407E-A947-70E740481C1C}">
                <a14:useLocalDpi xmlns:a14="http://schemas.microsoft.com/office/drawing/2010/main" val="0"/>
              </a:ext>
            </a:extLst>
          </a:blip>
          <a:srcRect l="-701" r="-642"/>
          <a:stretch/>
        </p:blipFill>
        <p:spPr>
          <a:xfrm>
            <a:off x="15137" y="627534"/>
            <a:ext cx="4256943" cy="1364615"/>
          </a:xfrm>
        </p:spPr>
      </p:pic>
    </p:spTree>
    <p:extLst>
      <p:ext uri="{BB962C8B-B14F-4D97-AF65-F5344CB8AC3E}">
        <p14:creationId xmlns:p14="http://schemas.microsoft.com/office/powerpoint/2010/main" val="1504268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xEl>
                                              <p:pRg st="6" end="6"/>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10" end="10"/>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allAtOnce"/>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Fuel property blending</a:t>
            </a:r>
            <a:endParaRPr lang="en-US" dirty="0"/>
          </a:p>
        </p:txBody>
      </p:sp>
      <p:sp>
        <p:nvSpPr>
          <p:cNvPr id="3" name="Subtitle 2"/>
          <p:cNvSpPr>
            <a:spLocks noGrp="1"/>
          </p:cNvSpPr>
          <p:nvPr>
            <p:ph type="subTitle" idx="1"/>
          </p:nvPr>
        </p:nvSpPr>
        <p:spPr/>
        <p:txBody>
          <a:bodyPr/>
          <a:lstStyle/>
          <a:p>
            <a:r>
              <a:rPr lang="en-US" dirty="0" smtClean="0"/>
              <a:t>RON / MON / ON</a:t>
            </a:r>
            <a:endParaRPr lang="en-US" dirty="0"/>
          </a:p>
        </p:txBody>
      </p:sp>
      <p:sp>
        <p:nvSpPr>
          <p:cNvPr id="4" name="Content Placeholder 3"/>
          <p:cNvSpPr>
            <a:spLocks noGrp="1"/>
          </p:cNvSpPr>
          <p:nvPr>
            <p:ph idx="13"/>
          </p:nvPr>
        </p:nvSpPr>
        <p:spPr>
          <a:xfrm>
            <a:off x="683568" y="1707654"/>
            <a:ext cx="3528392" cy="2736304"/>
          </a:xfrm>
        </p:spPr>
        <p:txBody>
          <a:bodyPr/>
          <a:lstStyle/>
          <a:p>
            <a:r>
              <a:rPr lang="en-US" b="1" dirty="0" smtClean="0"/>
              <a:t>Linear blending models</a:t>
            </a:r>
          </a:p>
          <a:p>
            <a:pPr marL="285750" indent="-285750">
              <a:buFont typeface="Arial"/>
              <a:buChar char="•"/>
            </a:pPr>
            <a:r>
              <a:rPr lang="en-US" dirty="0"/>
              <a:t>Blending octane numbers (Ref: Gary &amp; </a:t>
            </a:r>
            <a:r>
              <a:rPr lang="en-US" dirty="0" err="1"/>
              <a:t>Handwerk</a:t>
            </a:r>
            <a:r>
              <a:rPr lang="en-US" dirty="0"/>
              <a:t> ‘94)</a:t>
            </a:r>
          </a:p>
          <a:p>
            <a:pPr marL="285750" indent="-285750">
              <a:buFont typeface="Arial"/>
              <a:buChar char="•"/>
            </a:pPr>
            <a:r>
              <a:rPr lang="en-US" dirty="0"/>
              <a:t>Transformation method (</a:t>
            </a:r>
            <a:r>
              <a:rPr lang="en-US" dirty="0" err="1"/>
              <a:t>Rusin</a:t>
            </a:r>
            <a:r>
              <a:rPr lang="en-US" dirty="0"/>
              <a:t> et al. ‘81)</a:t>
            </a:r>
          </a:p>
          <a:p>
            <a:pPr marL="285750" indent="-285750">
              <a:buFont typeface="Arial"/>
              <a:buChar char="•"/>
            </a:pPr>
            <a:r>
              <a:rPr lang="en-US" dirty="0"/>
              <a:t>Linear by mole (</a:t>
            </a:r>
            <a:r>
              <a:rPr lang="en-US" dirty="0" err="1"/>
              <a:t>Knopp</a:t>
            </a:r>
            <a:r>
              <a:rPr lang="en-US" dirty="0"/>
              <a:t> et al., ‘14)</a:t>
            </a:r>
          </a:p>
          <a:p>
            <a:pPr marL="285750" indent="-285750">
              <a:buFont typeface="Arial"/>
              <a:buChar char="•"/>
            </a:pPr>
            <a:r>
              <a:rPr lang="en-US" dirty="0"/>
              <a:t>Regression based (empirical fit; e.g., </a:t>
            </a:r>
            <a:r>
              <a:rPr lang="en-US" dirty="0" err="1"/>
              <a:t>Oduola</a:t>
            </a:r>
            <a:r>
              <a:rPr lang="en-US" dirty="0"/>
              <a:t> and </a:t>
            </a:r>
            <a:r>
              <a:rPr lang="en-US" dirty="0" err="1"/>
              <a:t>Iyaomolere</a:t>
            </a:r>
            <a:r>
              <a:rPr lang="en-US" dirty="0"/>
              <a:t> </a:t>
            </a:r>
            <a:r>
              <a:rPr lang="uk-UA" dirty="0" smtClean="0"/>
              <a:t>’</a:t>
            </a:r>
            <a:r>
              <a:rPr lang="en-US" dirty="0" smtClean="0"/>
              <a:t>15)</a:t>
            </a:r>
          </a:p>
          <a:p>
            <a:endParaRPr lang="en-US" dirty="0"/>
          </a:p>
        </p:txBody>
      </p:sp>
      <p:sp>
        <p:nvSpPr>
          <p:cNvPr id="5" name="Slide Number Placeholder 4"/>
          <p:cNvSpPr>
            <a:spLocks noGrp="1"/>
          </p:cNvSpPr>
          <p:nvPr>
            <p:ph type="sldNum" sz="quarter" idx="4"/>
          </p:nvPr>
        </p:nvSpPr>
        <p:spPr/>
        <p:txBody>
          <a:bodyPr/>
          <a:lstStyle/>
          <a:p>
            <a:pPr>
              <a:defRPr/>
            </a:pPr>
            <a:fld id="{41D9AC72-C73D-4F41-815E-0FE3F47C5FF0}" type="slidenum">
              <a:rPr lang="en-US" smtClean="0"/>
              <a:pPr>
                <a:defRPr/>
              </a:pPr>
              <a:t>8</a:t>
            </a:fld>
            <a:endParaRPr lang="en-US" dirty="0"/>
          </a:p>
        </p:txBody>
      </p:sp>
      <p:sp>
        <p:nvSpPr>
          <p:cNvPr id="6" name="Content Placeholder 3"/>
          <p:cNvSpPr txBox="1">
            <a:spLocks/>
          </p:cNvSpPr>
          <p:nvPr/>
        </p:nvSpPr>
        <p:spPr bwMode="auto">
          <a:xfrm>
            <a:off x="4499992" y="1707654"/>
            <a:ext cx="3600400" cy="2736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marL="0" indent="0" algn="l" rtl="0" eaLnBrk="1" fontAlgn="base" hangingPunct="1">
              <a:spcBef>
                <a:spcPct val="20000"/>
              </a:spcBef>
              <a:spcAft>
                <a:spcPct val="0"/>
              </a:spcAft>
              <a:buFont typeface="Arial" charset="0"/>
              <a:buNone/>
              <a:defRPr sz="1600" kern="1200">
                <a:solidFill>
                  <a:srgbClr val="FFFFFF"/>
                </a:solidFill>
                <a:latin typeface="+mn-lt"/>
                <a:ea typeface="ＭＳ Ｐゴシック" charset="0"/>
                <a:cs typeface="ＭＳ Ｐゴシック" charset="0"/>
              </a:defRPr>
            </a:lvl1pPr>
            <a:lvl2pPr marL="457200" indent="0" algn="l" rtl="0" eaLnBrk="1" fontAlgn="base" hangingPunct="1">
              <a:spcBef>
                <a:spcPct val="20000"/>
              </a:spcBef>
              <a:spcAft>
                <a:spcPct val="0"/>
              </a:spcAft>
              <a:buFont typeface="Arial" charset="0"/>
              <a:buNone/>
              <a:defRPr sz="1100" kern="1200">
                <a:solidFill>
                  <a:srgbClr val="7E858E"/>
                </a:solidFill>
                <a:latin typeface="+mn-lt"/>
                <a:ea typeface="ＭＳ Ｐゴシック" charset="0"/>
                <a:cs typeface="+mn-cs"/>
              </a:defRPr>
            </a:lvl2pPr>
            <a:lvl3pPr marL="914400" indent="0" algn="l" rtl="0" eaLnBrk="1" fontAlgn="base" hangingPunct="1">
              <a:spcBef>
                <a:spcPct val="20000"/>
              </a:spcBef>
              <a:spcAft>
                <a:spcPct val="0"/>
              </a:spcAft>
              <a:buFont typeface="Arial" charset="0"/>
              <a:buNone/>
              <a:defRPr sz="1050" kern="1200">
                <a:solidFill>
                  <a:srgbClr val="7E858E"/>
                </a:solidFill>
                <a:latin typeface="+mn-lt"/>
                <a:ea typeface="ＭＳ Ｐゴシック" charset="0"/>
                <a:cs typeface="+mn-cs"/>
              </a:defRPr>
            </a:lvl3pPr>
            <a:lvl4pPr marL="1371600" indent="0" algn="l" rtl="0" eaLnBrk="1" fontAlgn="base" hangingPunct="1">
              <a:spcBef>
                <a:spcPct val="20000"/>
              </a:spcBef>
              <a:spcAft>
                <a:spcPct val="0"/>
              </a:spcAft>
              <a:buFont typeface="Arial" charset="0"/>
              <a:buNone/>
              <a:defRPr sz="1000" kern="1200">
                <a:solidFill>
                  <a:srgbClr val="7E858E"/>
                </a:solidFill>
                <a:latin typeface="+mn-lt"/>
                <a:ea typeface="ＭＳ Ｐゴシック" charset="0"/>
                <a:cs typeface="+mn-cs"/>
              </a:defRPr>
            </a:lvl4pPr>
            <a:lvl5pPr marL="1828800" indent="0" algn="l" rtl="0" eaLnBrk="1" fontAlgn="base" hangingPunct="1">
              <a:spcBef>
                <a:spcPct val="20000"/>
              </a:spcBef>
              <a:spcAft>
                <a:spcPct val="0"/>
              </a:spcAft>
              <a:buFont typeface="Arial" charset="0"/>
              <a:buNone/>
              <a:defRPr sz="1000" kern="1200">
                <a:solidFill>
                  <a:srgbClr val="7E858E"/>
                </a:solidFill>
                <a:latin typeface="+mn-lt"/>
                <a:ea typeface="ＭＳ Ｐゴシック" charset="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dirty="0" smtClean="0"/>
              <a:t>Non-linear blending models</a:t>
            </a:r>
          </a:p>
          <a:p>
            <a:pPr marL="285750" indent="-285750">
              <a:buFont typeface="Arial"/>
              <a:buChar char="•"/>
            </a:pPr>
            <a:r>
              <a:rPr lang="en-US" dirty="0"/>
              <a:t>Olefin content method (Stewart, ‘59)</a:t>
            </a:r>
          </a:p>
          <a:p>
            <a:pPr marL="285750" indent="-285750">
              <a:buFont typeface="Arial"/>
              <a:buChar char="•"/>
            </a:pPr>
            <a:r>
              <a:rPr lang="en-US" dirty="0"/>
              <a:t>Ethyl RT-70 (Healy et al., ‘59)</a:t>
            </a:r>
          </a:p>
          <a:p>
            <a:pPr marL="285750" indent="-285750">
              <a:buFont typeface="Arial"/>
              <a:buChar char="•"/>
            </a:pPr>
            <a:r>
              <a:rPr lang="en-US" dirty="0"/>
              <a:t>Excess method (Muller, ‘92)</a:t>
            </a:r>
          </a:p>
          <a:p>
            <a:pPr marL="285750" indent="-285750">
              <a:buFont typeface="Arial"/>
              <a:buChar char="•"/>
            </a:pPr>
            <a:r>
              <a:rPr lang="en-US" dirty="0"/>
              <a:t>Interaction method (William, ‘75)</a:t>
            </a:r>
          </a:p>
          <a:p>
            <a:pPr marL="285750" indent="-285750">
              <a:buFont typeface="Arial"/>
              <a:buChar char="•"/>
            </a:pPr>
            <a:r>
              <a:rPr lang="en-US" dirty="0"/>
              <a:t>Artificial neural networks (NL empirical, </a:t>
            </a:r>
            <a:br>
              <a:rPr lang="en-US" dirty="0"/>
            </a:br>
            <a:r>
              <a:rPr lang="en-US" dirty="0"/>
              <a:t>e.g., </a:t>
            </a:r>
            <a:r>
              <a:rPr lang="en-US" dirty="0" err="1"/>
              <a:t>Pasadakis</a:t>
            </a:r>
            <a:r>
              <a:rPr lang="en-US" dirty="0"/>
              <a:t> et al. ‘06)</a:t>
            </a:r>
          </a:p>
          <a:p>
            <a:pPr marL="742950" lvl="1" indent="-285750">
              <a:buFont typeface="Arial"/>
              <a:buChar char="•"/>
            </a:pPr>
            <a:r>
              <a:rPr lang="en-US" dirty="0"/>
              <a:t>Many samples: e.g.: </a:t>
            </a:r>
            <a:r>
              <a:rPr lang="en-US" dirty="0" err="1"/>
              <a:t>Pasadakis</a:t>
            </a:r>
            <a:r>
              <a:rPr lang="en-US" dirty="0"/>
              <a:t> used 173 </a:t>
            </a:r>
            <a:br>
              <a:rPr lang="en-US" dirty="0"/>
            </a:br>
            <a:r>
              <a:rPr lang="en-US" dirty="0"/>
              <a:t>samples for a 7 component blend, </a:t>
            </a:r>
            <a:br>
              <a:rPr lang="en-US" dirty="0"/>
            </a:br>
            <a:r>
              <a:rPr lang="en-US" dirty="0"/>
              <a:t>RON 93.5-99.0</a:t>
            </a:r>
          </a:p>
          <a:p>
            <a:endParaRPr lang="en-US" dirty="0"/>
          </a:p>
        </p:txBody>
      </p:sp>
    </p:spTree>
    <p:extLst>
      <p:ext uri="{BB962C8B-B14F-4D97-AF65-F5344CB8AC3E}">
        <p14:creationId xmlns:p14="http://schemas.microsoft.com/office/powerpoint/2010/main" val="170025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sl_blending.pdf"/>
          <p:cNvPicPr>
            <a:picLocks noGrp="1" noChangeAspect="1"/>
          </p:cNvPicPr>
          <p:nvPr>
            <p:ph idx="13"/>
          </p:nvPr>
        </p:nvPicPr>
        <p:blipFill>
          <a:blip r:embed="rId2">
            <a:extLst>
              <a:ext uri="{28A0092B-C50C-407E-A947-70E740481C1C}">
                <a14:useLocalDpi xmlns:a14="http://schemas.microsoft.com/office/drawing/2010/main" val="0"/>
              </a:ext>
            </a:extLst>
          </a:blip>
          <a:srcRect l="1950" r="1950"/>
          <a:stretch>
            <a:fillRect/>
          </a:stretch>
        </p:blipFill>
        <p:spPr>
          <a:xfrm>
            <a:off x="467544" y="267494"/>
            <a:ext cx="3528392" cy="3758505"/>
          </a:xfrm>
        </p:spPr>
      </p:pic>
      <p:sp>
        <p:nvSpPr>
          <p:cNvPr id="3" name="Content Placeholder 2"/>
          <p:cNvSpPr>
            <a:spLocks noGrp="1"/>
          </p:cNvSpPr>
          <p:nvPr>
            <p:ph idx="14"/>
          </p:nvPr>
        </p:nvSpPr>
        <p:spPr/>
        <p:txBody>
          <a:bodyPr/>
          <a:lstStyle/>
          <a:p>
            <a:r>
              <a:rPr lang="en-US" dirty="0" smtClean="0"/>
              <a:t>Flame speed</a:t>
            </a:r>
          </a:p>
          <a:p>
            <a:pPr marL="285750" indent="-285750">
              <a:buFont typeface="Arial"/>
              <a:buChar char="•"/>
            </a:pPr>
            <a:r>
              <a:rPr lang="en-US" dirty="0" smtClean="0"/>
              <a:t>Linear by energy fraction</a:t>
            </a:r>
            <a:endParaRPr lang="en-US" dirty="0"/>
          </a:p>
          <a:p>
            <a:r>
              <a:rPr lang="en-US" dirty="0" smtClean="0"/>
              <a:t>PMI</a:t>
            </a:r>
          </a:p>
          <a:p>
            <a:pPr marL="285750" indent="-285750">
              <a:buFont typeface="Arial"/>
              <a:buChar char="•"/>
            </a:pPr>
            <a:r>
              <a:rPr lang="en-US" dirty="0" smtClean="0"/>
              <a:t>Definition applies to blends</a:t>
            </a:r>
          </a:p>
          <a:p>
            <a:pPr marL="285750" indent="-285750">
              <a:buFont typeface="Arial"/>
              <a:buChar char="•"/>
            </a:pPr>
            <a:r>
              <a:rPr lang="en-US" dirty="0" smtClean="0"/>
              <a:t>Ongoing work (elsewhere) to refine definition</a:t>
            </a:r>
            <a:endParaRPr lang="en-US" dirty="0"/>
          </a:p>
          <a:p>
            <a:r>
              <a:rPr lang="en-US" dirty="0" err="1" smtClean="0"/>
              <a:t>HoV</a:t>
            </a:r>
            <a:endParaRPr lang="en-US" dirty="0" smtClean="0"/>
          </a:p>
          <a:p>
            <a:pPr marL="285750" indent="-285750">
              <a:buFont typeface="Arial"/>
              <a:buChar char="•"/>
            </a:pPr>
            <a:r>
              <a:rPr lang="en-US" dirty="0" smtClean="0"/>
              <a:t>Linear</a:t>
            </a:r>
            <a:endParaRPr lang="en-US" dirty="0"/>
          </a:p>
          <a:p>
            <a:r>
              <a:rPr lang="en-US" dirty="0" smtClean="0"/>
              <a:t>Vapor pressure</a:t>
            </a:r>
          </a:p>
          <a:p>
            <a:pPr marL="285750" indent="-285750">
              <a:buFont typeface="Arial"/>
              <a:buChar char="•"/>
            </a:pPr>
            <a:r>
              <a:rPr lang="en-US" dirty="0" smtClean="0"/>
              <a:t>Significant (and ongoing) study</a:t>
            </a:r>
          </a:p>
          <a:p>
            <a:r>
              <a:rPr lang="en-US" dirty="0" smtClean="0"/>
              <a:t>Cost</a:t>
            </a:r>
          </a:p>
          <a:p>
            <a:pPr marL="285750" indent="-285750">
              <a:buFont typeface="Arial"/>
              <a:buChar char="•"/>
            </a:pPr>
            <a:r>
              <a:rPr lang="en-US" dirty="0" smtClean="0"/>
              <a:t>Linear by traditional definition</a:t>
            </a:r>
            <a:endParaRPr lang="en-US" dirty="0"/>
          </a:p>
        </p:txBody>
      </p:sp>
      <p:sp>
        <p:nvSpPr>
          <p:cNvPr id="4" name="Slide Number Placeholder 3"/>
          <p:cNvSpPr>
            <a:spLocks noGrp="1"/>
          </p:cNvSpPr>
          <p:nvPr>
            <p:ph type="sldNum" sz="quarter" idx="4"/>
          </p:nvPr>
        </p:nvSpPr>
        <p:spPr/>
        <p:txBody>
          <a:bodyPr/>
          <a:lstStyle/>
          <a:p>
            <a:pPr>
              <a:defRPr/>
            </a:pPr>
            <a:fld id="{41D9AC72-C73D-4F41-815E-0FE3F47C5FF0}" type="slidenum">
              <a:rPr lang="en-US" smtClean="0"/>
              <a:pPr>
                <a:defRPr/>
              </a:pPr>
              <a:t>9</a:t>
            </a:fld>
            <a:endParaRPr lang="en-US" dirty="0"/>
          </a:p>
        </p:txBody>
      </p:sp>
      <p:sp>
        <p:nvSpPr>
          <p:cNvPr id="6" name="TextBox 5"/>
          <p:cNvSpPr txBox="1"/>
          <p:nvPr/>
        </p:nvSpPr>
        <p:spPr>
          <a:xfrm>
            <a:off x="467544" y="3939902"/>
            <a:ext cx="3456384" cy="307777"/>
          </a:xfrm>
          <a:prstGeom prst="rect">
            <a:avLst/>
          </a:prstGeom>
          <a:noFill/>
        </p:spPr>
        <p:txBody>
          <a:bodyPr wrap="square" rtlCol="0">
            <a:spAutoFit/>
          </a:bodyPr>
          <a:lstStyle/>
          <a:p>
            <a:r>
              <a:rPr lang="en-US" sz="1050" i="1" baseline="30000" dirty="0"/>
              <a:t> L. </a:t>
            </a:r>
            <a:r>
              <a:rPr lang="en-US" sz="1050" i="1" baseline="30000" dirty="0" err="1"/>
              <a:t>Sileghem</a:t>
            </a:r>
            <a:r>
              <a:rPr lang="en-US" sz="1050" i="1" baseline="30000" dirty="0"/>
              <a:t>, V. Alekseev, J. </a:t>
            </a:r>
            <a:r>
              <a:rPr lang="en-US" sz="1050" i="1" baseline="30000" dirty="0" err="1"/>
              <a:t>Vancoillie</a:t>
            </a:r>
            <a:r>
              <a:rPr lang="en-US" sz="1050" i="1" baseline="30000" dirty="0"/>
              <a:t>, E. Nilsson, S. </a:t>
            </a:r>
            <a:r>
              <a:rPr lang="en-US" sz="1050" i="1" baseline="30000" dirty="0" err="1"/>
              <a:t>Verhelst</a:t>
            </a:r>
            <a:r>
              <a:rPr lang="en-US" sz="1050" i="1" baseline="30000" dirty="0"/>
              <a:t>, and A. </a:t>
            </a:r>
            <a:r>
              <a:rPr lang="en-US" sz="1050" i="1" baseline="30000" dirty="0" err="1"/>
              <a:t>Konnov</a:t>
            </a:r>
            <a:r>
              <a:rPr lang="en-US" sz="1050" i="1" baseline="30000" dirty="0"/>
              <a:t>. Laminar burning velocities of primary reference fuels and simple alcohols. Fuel, 115:32 – 40, 2014.</a:t>
            </a:r>
            <a:endParaRPr lang="en-US" sz="1050" i="1" dirty="0"/>
          </a:p>
        </p:txBody>
      </p:sp>
    </p:spTree>
    <p:extLst>
      <p:ext uri="{BB962C8B-B14F-4D97-AF65-F5344CB8AC3E}">
        <p14:creationId xmlns:p14="http://schemas.microsoft.com/office/powerpoint/2010/main" val="2631711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1_Optima_16-9_Template_Rev">
  <a:themeElements>
    <a:clrScheme name="Custom 5">
      <a:dk1>
        <a:srgbClr val="818386"/>
      </a:dk1>
      <a:lt1>
        <a:srgbClr val="DAE3E2"/>
      </a:lt1>
      <a:dk2>
        <a:srgbClr val="263646"/>
      </a:dk2>
      <a:lt2>
        <a:srgbClr val="FFFFFF"/>
      </a:lt2>
      <a:accent1>
        <a:srgbClr val="2083CA"/>
      </a:accent1>
      <a:accent2>
        <a:srgbClr val="71B200"/>
      </a:accent2>
      <a:accent3>
        <a:srgbClr val="EE7700"/>
      </a:accent3>
      <a:accent4>
        <a:srgbClr val="C0392B"/>
      </a:accent4>
      <a:accent5>
        <a:srgbClr val="2C9AA1"/>
      </a:accent5>
      <a:accent6>
        <a:srgbClr val="D4B700"/>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2269135A1B5C24B8116B367B2F8B26C" ma:contentTypeVersion="0" ma:contentTypeDescription="Create a new document." ma:contentTypeScope="" ma:versionID="c029b5bd4518062fbb783ff0b906effa">
  <xsd:schema xmlns:xsd="http://www.w3.org/2001/XMLSchema" xmlns:xs="http://www.w3.org/2001/XMLSchema" xmlns:p="http://schemas.microsoft.com/office/2006/metadata/properties" targetNamespace="http://schemas.microsoft.com/office/2006/metadata/properties" ma:root="true" ma:fieldsID="cf0ebeda56554a2c0766abf6d55c2210">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ma:displayName="Author"/>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ma:index="10" ma:displayName="Subject"/>
        <xsd:element ref="dc:description" minOccurs="0" maxOccurs="1"/>
        <xsd:element name="keywords" minOccurs="0" maxOccurs="1" type="xsd:string" ma:index="9"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7C883F9-8495-45A4-A97D-7D09604B7C75}">
  <ds:schemaRefs>
    <ds:schemaRef ds:uri="http://schemas.microsoft.com/sharepoint/v3/contenttype/forms"/>
  </ds:schemaRefs>
</ds:datastoreItem>
</file>

<file path=customXml/itemProps2.xml><?xml version="1.0" encoding="utf-8"?>
<ds:datastoreItem xmlns:ds="http://schemas.openxmlformats.org/officeDocument/2006/customXml" ds:itemID="{DEAAE921-E5FD-4EAF-B7BE-E30B239444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CF1B1D17-6022-4CB0-AC8D-169CD37A1EE5}">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
  <TotalTime>11294</TotalTime>
  <Words>2831</Words>
  <Application>Microsoft Macintosh PowerPoint</Application>
  <PresentationFormat>On-screen Show (16:9)</PresentationFormat>
  <Paragraphs>608</Paragraphs>
  <Slides>22</Slides>
  <Notes>2</Notes>
  <HiddenSlides>5</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1_Optima_16-9_Template_Rev</vt:lpstr>
      <vt:lpstr>Co-Optimization of Fuels &amp; Engines</vt:lpstr>
      <vt:lpstr>Overview and design goals</vt:lpstr>
      <vt:lpstr>Overview and design goals</vt:lpstr>
      <vt:lpstr>PowerPoint Presentation</vt:lpstr>
      <vt:lpstr>PowerPoint Presentation</vt:lpstr>
      <vt:lpstr>PowerPoint Presentation</vt:lpstr>
      <vt:lpstr>PowerPoint Presentation</vt:lpstr>
      <vt:lpstr>Fuel property blending</vt:lpstr>
      <vt:lpstr>PowerPoint Presentation</vt:lpstr>
      <vt:lpstr>Optimizing engine efficiency merit function</vt:lpstr>
      <vt:lpstr>List of artificial 20</vt:lpstr>
      <vt:lpstr>Miles Merit Function #1 (K=0.5)</vt:lpstr>
      <vt:lpstr>Miles Merit Function #2 (K=20)</vt:lpstr>
      <vt:lpstr>Cost vs merit</vt:lpstr>
      <vt:lpstr>Next steps for co-optimizer</vt:lpstr>
      <vt:lpstr>Timeline and linkages</vt:lpstr>
      <vt:lpstr>Task risks</vt:lpstr>
      <vt:lpstr>PowerPoint Presentation</vt:lpstr>
      <vt:lpstr>Developing an engine merit function</vt:lpstr>
      <vt:lpstr>Developing an engine merit function</vt:lpstr>
      <vt:lpstr>Developing an engine merit function</vt:lpstr>
      <vt:lpstr>Timeline</vt:lpstr>
    </vt:vector>
  </TitlesOfParts>
  <Company>Hewlett-Packard Company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EAMEJIA</dc:creator>
  <cp:keywords/>
  <cp:lastModifiedBy>Ray  Grout</cp:lastModifiedBy>
  <cp:revision>664</cp:revision>
  <cp:lastPrinted>2016-09-14T18:17:42Z</cp:lastPrinted>
  <dcterms:created xsi:type="dcterms:W3CDTF">2015-02-03T21:40:19Z</dcterms:created>
  <dcterms:modified xsi:type="dcterms:W3CDTF">2016-10-11T16:16:21Z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0x01010092269135A1B5C24B8116B367B2F8B26C</vt:lpwstr>
  </property>
</Properties>
</file>

<file path=docProps/thumbnail.jpeg>
</file>